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24384000" cy="13716000"/>
  <p:notesSz cx="13716000" cy="2438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56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rm.ac.uk/resources/online/pdfs/How_to_choose_a_research_method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E50DC5-15E4-16E7-69FE-F70E652826F8}"/>
              </a:ext>
            </a:extLst>
          </p:cNvPr>
          <p:cNvSpPr txBox="1"/>
          <p:nvPr/>
        </p:nvSpPr>
        <p:spPr>
          <a:xfrm>
            <a:off x="0" y="11430000"/>
            <a:ext cx="24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hlinkClick r:id="rId3"/>
              </a:rPr>
              <a:t>For accessibility, use this PDF version</a:t>
            </a:r>
            <a:endParaRPr lang="en-GB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</Words>
  <Application>Microsoft Office PowerPoint</Application>
  <PresentationFormat>Custom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officegen</dc:creator>
  <cp:lastModifiedBy>Gil Dekel</cp:lastModifiedBy>
  <cp:revision>3</cp:revision>
  <dcterms:created xsi:type="dcterms:W3CDTF">2023-03-23T16:45:11Z</dcterms:created>
  <dcterms:modified xsi:type="dcterms:W3CDTF">2023-03-23T16:52:14Z</dcterms:modified>
</cp:coreProperties>
</file>