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8288000" cy="10287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jUZ5ppT+F+/Jpp14QhAr4mlu4l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96"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7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ebbf64ea50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ebbf64ea50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t>This line graph was taken from the Offender Management Statistics report in 2023. It shows the prison populations between 2003 and 2023, split by those who are sentenced and those on remand.</a:t>
            </a:r>
            <a:endParaRPr/>
          </a:p>
          <a:p>
            <a:pPr marL="0" lvl="0" indent="0" algn="l" rtl="0">
              <a:spcBef>
                <a:spcPts val="0"/>
              </a:spcBef>
              <a:spcAft>
                <a:spcPts val="0"/>
              </a:spcAft>
              <a:buNone/>
            </a:pPr>
            <a:endParaRPr/>
          </a:p>
          <a:p>
            <a:pPr marL="0" lvl="0" indent="0" algn="l" rtl="0">
              <a:spcBef>
                <a:spcPts val="0"/>
              </a:spcBef>
              <a:spcAft>
                <a:spcPts val="0"/>
              </a:spcAft>
              <a:buNone/>
            </a:pPr>
            <a:r>
              <a:rPr lang="en-GB"/>
              <a:t>Good things about this graph is it is simple and has a clear message: populations were relatively stable until 2020 when the number of sentenced dropped (probably due to closure of courts during COVID). Following this, the number of prisoners increased, including both the number sentenced and on remand.</a:t>
            </a:r>
            <a:endParaRPr/>
          </a:p>
          <a:p>
            <a:pPr marL="0" lvl="0" indent="0" algn="l" rtl="0">
              <a:spcBef>
                <a:spcPts val="0"/>
              </a:spcBef>
              <a:spcAft>
                <a:spcPts val="0"/>
              </a:spcAft>
              <a:buNone/>
            </a:pPr>
            <a:r>
              <a:rPr lang="en-GB"/>
              <a:t>Issues with this plot are that the differences between groups are so large it is hard to see differences in trends. Possible a stacked bar chart would be better, this would still include the total but make the differences easier to spot. The graph could also be separated, with the sentenced and remand numbers given separately. Annotations to indicate important events, such as court closures or policy changes would help add context to the graph. The text is very small and should be increased.</a:t>
            </a:r>
            <a:endParaRPr/>
          </a:p>
        </p:txBody>
      </p:sp>
      <p:sp>
        <p:nvSpPr>
          <p:cNvPr id="94" name="Google Shape;94;g2ebbf64ea50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ebbf64ea50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ebbf64ea50_0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t>This is also taken from the  Offender Management Statistics report in 2023. Shows the Number of offenders under Probation Service supervision, 31 December 2013 to 2023.</a:t>
            </a:r>
            <a:endParaRPr/>
          </a:p>
          <a:p>
            <a:pPr marL="0" lvl="0" indent="0" algn="l" rtl="0">
              <a:spcBef>
                <a:spcPts val="0"/>
              </a:spcBef>
              <a:spcAft>
                <a:spcPts val="0"/>
              </a:spcAft>
              <a:buNone/>
            </a:pPr>
            <a:r>
              <a:rPr lang="en-GB"/>
              <a:t>Useful annotation, showing the introduction of a policy that adjusted numbers. Clear colour scheme. </a:t>
            </a:r>
            <a:endParaRPr/>
          </a:p>
          <a:p>
            <a:pPr marL="0" lvl="0" indent="0" algn="l" rtl="0">
              <a:spcBef>
                <a:spcPts val="0"/>
              </a:spcBef>
              <a:spcAft>
                <a:spcPts val="0"/>
              </a:spcAft>
              <a:buNone/>
            </a:pPr>
            <a:r>
              <a:rPr lang="en-GB"/>
              <a:t>Text is very small, the differences across time within groups is difficult to interpret as the total numbers differ. Potentially a line graph would be more helpful here, particularly as the values are closer than the previous plot</a:t>
            </a:r>
            <a:endParaRPr/>
          </a:p>
        </p:txBody>
      </p:sp>
      <p:sp>
        <p:nvSpPr>
          <p:cNvPr id="100" name="Google Shape;100;g2ebbf64ea50_0_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ebbf64ea50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2ebbf64ea50_0_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t>Example taken from the Criminal court statistics quarterly, Proportion of outstanding cases at the Crown Court by grouped age, Q1 2014 – Q4 2023</a:t>
            </a:r>
            <a:endParaRPr/>
          </a:p>
          <a:p>
            <a:pPr marL="0" lvl="0" indent="0" algn="l" rtl="0">
              <a:spcBef>
                <a:spcPts val="0"/>
              </a:spcBef>
              <a:spcAft>
                <a:spcPts val="0"/>
              </a:spcAft>
              <a:buNone/>
            </a:pPr>
            <a:r>
              <a:rPr lang="en-GB"/>
              <a:t>Can see a clear trend in the data with older cases becoming more common after 2020, cases clearly taking longer to get to court. The use of bars creates a Moire effect, making the bars look as though they are moving. This is quite unpleasant for some people (me included), making it hard to look at the plot too long and interpret it. Consider joining the bars into a stacked area plot to remove this unpleasant pattern. Text needs to be larger</a:t>
            </a:r>
            <a:endParaRPr/>
          </a:p>
        </p:txBody>
      </p:sp>
      <p:sp>
        <p:nvSpPr>
          <p:cNvPr id="106" name="Google Shape;106;g2ebbf64ea50_0_1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ebbf64ea50_0_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ebbf64ea50_0_2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t>The following examples are taken from the Justice Data Lab analysis: Reoffending behaviour after support from Only Connect </a:t>
            </a:r>
            <a:endParaRPr/>
          </a:p>
          <a:p>
            <a:pPr marL="0" lvl="0" indent="0" algn="l" rtl="0">
              <a:spcBef>
                <a:spcPts val="0"/>
              </a:spcBef>
              <a:spcAft>
                <a:spcPts val="0"/>
              </a:spcAft>
              <a:buNone/>
            </a:pPr>
            <a:r>
              <a:rPr lang="en-GB"/>
              <a:t>Shows a comparison of the one-year proven re-offending rate between those who had received support through the Only Connect scheme and a control group that had not</a:t>
            </a:r>
            <a:endParaRPr/>
          </a:p>
          <a:p>
            <a:pPr marL="0" lvl="0" indent="0" algn="l" rtl="0">
              <a:spcBef>
                <a:spcPts val="0"/>
              </a:spcBef>
              <a:spcAft>
                <a:spcPts val="0"/>
              </a:spcAft>
              <a:buNone/>
            </a:pPr>
            <a:r>
              <a:rPr lang="en-GB"/>
              <a:t>The use of people rather than bars makes it more compelling and interesting than a standard bar chart, there are many annotations that help convey the message clearly, including results from tests. The light colour is a little hard to see but it is not completely an issue</a:t>
            </a:r>
            <a:endParaRPr/>
          </a:p>
        </p:txBody>
      </p:sp>
      <p:sp>
        <p:nvSpPr>
          <p:cNvPr id="112" name="Google Shape;112;g2ebbf64ea50_0_2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8" name="Google Shape;11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3" type="title">
  <p:cSld name="TITLE">
    <p:spTree>
      <p:nvGrpSpPr>
        <p:cNvPr id="1" name="Shape 13"/>
        <p:cNvGrpSpPr/>
        <p:nvPr/>
      </p:nvGrpSpPr>
      <p:grpSpPr>
        <a:xfrm>
          <a:off x="0" y="0"/>
          <a:ext cx="0" cy="0"/>
          <a:chOff x="0" y="0"/>
          <a:chExt cx="0" cy="0"/>
        </a:xfrm>
      </p:grpSpPr>
      <p:sp>
        <p:nvSpPr>
          <p:cNvPr id="14" name="Google Shape;14;p4"/>
          <p:cNvSpPr/>
          <p:nvPr/>
        </p:nvSpPr>
        <p:spPr>
          <a:xfrm>
            <a:off x="0" y="1900946"/>
            <a:ext cx="18288000" cy="7258295"/>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50"/>
              <a:buFont typeface="Arial"/>
              <a:buNone/>
            </a:pPr>
            <a:endParaRPr sz="4050" b="0" i="0" u="none" strike="noStrike" cap="none">
              <a:solidFill>
                <a:schemeClr val="lt1"/>
              </a:solidFill>
              <a:latin typeface="Arial"/>
              <a:ea typeface="Arial"/>
              <a:cs typeface="Arial"/>
              <a:sym typeface="Arial"/>
            </a:endParaRPr>
          </a:p>
        </p:txBody>
      </p:sp>
      <p:sp>
        <p:nvSpPr>
          <p:cNvPr id="15" name="Google Shape;15;p4"/>
          <p:cNvSpPr txBox="1">
            <a:spLocks noGrp="1"/>
          </p:cNvSpPr>
          <p:nvPr>
            <p:ph type="ctrTitle"/>
          </p:nvPr>
        </p:nvSpPr>
        <p:spPr>
          <a:xfrm>
            <a:off x="544881" y="2346960"/>
            <a:ext cx="17198238" cy="3441258"/>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accent5"/>
              </a:buClr>
              <a:buSzPts val="9000"/>
              <a:buFont typeface="Arial"/>
              <a:buNone/>
              <a:defRPr sz="900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
          <p:cNvSpPr txBox="1">
            <a:spLocks noGrp="1"/>
          </p:cNvSpPr>
          <p:nvPr>
            <p:ph type="subTitle" idx="1"/>
          </p:nvPr>
        </p:nvSpPr>
        <p:spPr>
          <a:xfrm>
            <a:off x="544881" y="5926332"/>
            <a:ext cx="17198238" cy="27909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500"/>
              </a:spcBef>
              <a:spcAft>
                <a:spcPts val="0"/>
              </a:spcAft>
              <a:buClr>
                <a:schemeClr val="accent5"/>
              </a:buClr>
              <a:buSzPts val="3600"/>
              <a:buNone/>
              <a:defRPr sz="3600">
                <a:solidFill>
                  <a:schemeClr val="accent5"/>
                </a:solidFill>
              </a:defRPr>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a:endParaRPr/>
          </a:p>
        </p:txBody>
      </p:sp>
      <p:pic>
        <p:nvPicPr>
          <p:cNvPr id="17" name="Google Shape;17;p4"/>
          <p:cNvPicPr preferRelativeResize="0"/>
          <p:nvPr/>
        </p:nvPicPr>
        <p:blipFill rotWithShape="1">
          <a:blip r:embed="rId2">
            <a:alphaModFix/>
          </a:blip>
          <a:srcRect/>
          <a:stretch/>
        </p:blipFill>
        <p:spPr>
          <a:xfrm>
            <a:off x="544881" y="582460"/>
            <a:ext cx="7759221" cy="717239"/>
          </a:xfrm>
          <a:prstGeom prst="rect">
            <a:avLst/>
          </a:prstGeom>
          <a:noFill/>
          <a:ln>
            <a:noFill/>
          </a:ln>
        </p:spPr>
      </p:pic>
      <p:pic>
        <p:nvPicPr>
          <p:cNvPr id="18" name="Google Shape;18;p4" descr="R:\CENTRES\NCRM\Publicity\Logos\Other\TAB_col_white_background.png"/>
          <p:cNvPicPr preferRelativeResize="0"/>
          <p:nvPr/>
        </p:nvPicPr>
        <p:blipFill rotWithShape="1">
          <a:blip r:embed="rId3">
            <a:alphaModFix/>
          </a:blip>
          <a:srcRect/>
          <a:stretch/>
        </p:blipFill>
        <p:spPr>
          <a:xfrm>
            <a:off x="11016716" y="9374149"/>
            <a:ext cx="1772744" cy="751250"/>
          </a:xfrm>
          <a:prstGeom prst="rect">
            <a:avLst/>
          </a:prstGeom>
          <a:noFill/>
          <a:ln>
            <a:noFill/>
          </a:ln>
        </p:spPr>
      </p:pic>
      <p:pic>
        <p:nvPicPr>
          <p:cNvPr id="19" name="Google Shape;19;p4" descr="R:\CENTRES\NCRM\Publicity\Logos\Other\298px-University_of_Edinburgh_logo.svg.png"/>
          <p:cNvPicPr preferRelativeResize="0"/>
          <p:nvPr/>
        </p:nvPicPr>
        <p:blipFill rotWithShape="1">
          <a:blip r:embed="rId4">
            <a:alphaModFix/>
          </a:blip>
          <a:srcRect/>
          <a:stretch/>
        </p:blipFill>
        <p:spPr>
          <a:xfrm>
            <a:off x="14043911" y="9336405"/>
            <a:ext cx="756084" cy="761157"/>
          </a:xfrm>
          <a:prstGeom prst="rect">
            <a:avLst/>
          </a:prstGeom>
          <a:noFill/>
          <a:ln>
            <a:noFill/>
          </a:ln>
        </p:spPr>
      </p:pic>
      <p:pic>
        <p:nvPicPr>
          <p:cNvPr id="20" name="Google Shape;20;p4" descr="A picture containing drawing&#10;&#10;Description automatically generated"/>
          <p:cNvPicPr preferRelativeResize="0"/>
          <p:nvPr/>
        </p:nvPicPr>
        <p:blipFill rotWithShape="1">
          <a:blip r:embed="rId5">
            <a:alphaModFix/>
          </a:blip>
          <a:srcRect/>
          <a:stretch/>
        </p:blipFill>
        <p:spPr>
          <a:xfrm>
            <a:off x="2811956" y="9378894"/>
            <a:ext cx="2779533" cy="700533"/>
          </a:xfrm>
          <a:prstGeom prst="rect">
            <a:avLst/>
          </a:prstGeom>
          <a:noFill/>
          <a:ln>
            <a:noFill/>
          </a:ln>
        </p:spPr>
      </p:pic>
      <p:pic>
        <p:nvPicPr>
          <p:cNvPr id="21" name="Google Shape;21;p4"/>
          <p:cNvPicPr preferRelativeResize="0"/>
          <p:nvPr/>
        </p:nvPicPr>
        <p:blipFill rotWithShape="1">
          <a:blip r:embed="rId6">
            <a:alphaModFix/>
          </a:blip>
          <a:srcRect/>
          <a:stretch/>
        </p:blipFill>
        <p:spPr>
          <a:xfrm>
            <a:off x="6732674" y="9426134"/>
            <a:ext cx="3142857" cy="67142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68"/>
        <p:cNvGrpSpPr/>
        <p:nvPr/>
      </p:nvGrpSpPr>
      <p:grpSpPr>
        <a:xfrm>
          <a:off x="0" y="0"/>
          <a:ext cx="0" cy="0"/>
          <a:chOff x="0" y="0"/>
          <a:chExt cx="0" cy="0"/>
        </a:xfrm>
      </p:grpSpPr>
      <p:sp>
        <p:nvSpPr>
          <p:cNvPr id="69" name="Google Shape;69;p12"/>
          <p:cNvSpPr txBox="1">
            <a:spLocks noGrp="1"/>
          </p:cNvSpPr>
          <p:nvPr>
            <p:ph type="body" idx="1"/>
          </p:nvPr>
        </p:nvSpPr>
        <p:spPr>
          <a:xfrm>
            <a:off x="540118" y="3268131"/>
            <a:ext cx="8418668" cy="1029387"/>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500"/>
              </a:spcBef>
              <a:spcAft>
                <a:spcPts val="0"/>
              </a:spcAft>
              <a:buClr>
                <a:schemeClr val="dk1"/>
              </a:buClr>
              <a:buSzPts val="3600"/>
              <a:buNone/>
              <a:defRPr sz="3600" b="1"/>
            </a:lvl1pPr>
            <a:lvl2pPr marL="914400" lvl="1" indent="-228600" algn="l">
              <a:lnSpc>
                <a:spcPct val="90000"/>
              </a:lnSpc>
              <a:spcBef>
                <a:spcPts val="750"/>
              </a:spcBef>
              <a:spcAft>
                <a:spcPts val="0"/>
              </a:spcAft>
              <a:buClr>
                <a:schemeClr val="dk1"/>
              </a:buClr>
              <a:buSzPts val="3000"/>
              <a:buNone/>
              <a:defRPr sz="3000" b="1"/>
            </a:lvl2pPr>
            <a:lvl3pPr marL="1371600" lvl="2" indent="-228600" algn="l">
              <a:lnSpc>
                <a:spcPct val="90000"/>
              </a:lnSpc>
              <a:spcBef>
                <a:spcPts val="750"/>
              </a:spcBef>
              <a:spcAft>
                <a:spcPts val="0"/>
              </a:spcAft>
              <a:buClr>
                <a:schemeClr val="dk1"/>
              </a:buClr>
              <a:buSzPts val="2700"/>
              <a:buNone/>
              <a:defRPr sz="2700" b="1"/>
            </a:lvl3pPr>
            <a:lvl4pPr marL="1828800" lvl="3" indent="-228600" algn="l">
              <a:lnSpc>
                <a:spcPct val="90000"/>
              </a:lnSpc>
              <a:spcBef>
                <a:spcPts val="750"/>
              </a:spcBef>
              <a:spcAft>
                <a:spcPts val="0"/>
              </a:spcAft>
              <a:buClr>
                <a:schemeClr val="dk1"/>
              </a:buClr>
              <a:buSzPts val="2400"/>
              <a:buNone/>
              <a:defRPr sz="2400" b="1"/>
            </a:lvl4pPr>
            <a:lvl5pPr marL="2286000" lvl="4" indent="-228600" algn="l">
              <a:lnSpc>
                <a:spcPct val="90000"/>
              </a:lnSpc>
              <a:spcBef>
                <a:spcPts val="750"/>
              </a:spcBef>
              <a:spcAft>
                <a:spcPts val="0"/>
              </a:spcAft>
              <a:buClr>
                <a:schemeClr val="dk1"/>
              </a:buClr>
              <a:buSzPts val="2400"/>
              <a:buNone/>
              <a:defRPr sz="2400" b="1"/>
            </a:lvl5pPr>
            <a:lvl6pPr marL="2743200" lvl="5" indent="-228600" algn="l">
              <a:lnSpc>
                <a:spcPct val="90000"/>
              </a:lnSpc>
              <a:spcBef>
                <a:spcPts val="750"/>
              </a:spcBef>
              <a:spcAft>
                <a:spcPts val="0"/>
              </a:spcAft>
              <a:buClr>
                <a:schemeClr val="dk1"/>
              </a:buClr>
              <a:buSzPts val="2400"/>
              <a:buNone/>
              <a:defRPr sz="2400" b="1"/>
            </a:lvl6pPr>
            <a:lvl7pPr marL="3200400" lvl="6" indent="-228600" algn="l">
              <a:lnSpc>
                <a:spcPct val="90000"/>
              </a:lnSpc>
              <a:spcBef>
                <a:spcPts val="750"/>
              </a:spcBef>
              <a:spcAft>
                <a:spcPts val="0"/>
              </a:spcAft>
              <a:buClr>
                <a:schemeClr val="dk1"/>
              </a:buClr>
              <a:buSzPts val="2400"/>
              <a:buNone/>
              <a:defRPr sz="2400" b="1"/>
            </a:lvl7pPr>
            <a:lvl8pPr marL="3657600" lvl="7" indent="-228600" algn="l">
              <a:lnSpc>
                <a:spcPct val="90000"/>
              </a:lnSpc>
              <a:spcBef>
                <a:spcPts val="750"/>
              </a:spcBef>
              <a:spcAft>
                <a:spcPts val="0"/>
              </a:spcAft>
              <a:buClr>
                <a:schemeClr val="dk1"/>
              </a:buClr>
              <a:buSzPts val="2400"/>
              <a:buNone/>
              <a:defRPr sz="2400" b="1"/>
            </a:lvl8pPr>
            <a:lvl9pPr marL="4114800" lvl="8" indent="-228600" algn="l">
              <a:lnSpc>
                <a:spcPct val="90000"/>
              </a:lnSpc>
              <a:spcBef>
                <a:spcPts val="750"/>
              </a:spcBef>
              <a:spcAft>
                <a:spcPts val="0"/>
              </a:spcAft>
              <a:buClr>
                <a:schemeClr val="dk1"/>
              </a:buClr>
              <a:buSzPts val="2400"/>
              <a:buNone/>
              <a:defRPr sz="2400" b="1"/>
            </a:lvl9pPr>
          </a:lstStyle>
          <a:p>
            <a:endParaRPr/>
          </a:p>
        </p:txBody>
      </p:sp>
      <p:sp>
        <p:nvSpPr>
          <p:cNvPr id="70" name="Google Shape;70;p12"/>
          <p:cNvSpPr txBox="1">
            <a:spLocks noGrp="1"/>
          </p:cNvSpPr>
          <p:nvPr>
            <p:ph type="body" idx="2"/>
          </p:nvPr>
        </p:nvSpPr>
        <p:spPr>
          <a:xfrm>
            <a:off x="540118" y="4503999"/>
            <a:ext cx="8418668" cy="483812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
        <p:nvSpPr>
          <p:cNvPr id="71" name="Google Shape;71;p12"/>
          <p:cNvSpPr txBox="1">
            <a:spLocks noGrp="1"/>
          </p:cNvSpPr>
          <p:nvPr>
            <p:ph type="body" idx="3"/>
          </p:nvPr>
        </p:nvSpPr>
        <p:spPr>
          <a:xfrm>
            <a:off x="9295878" y="3268131"/>
            <a:ext cx="8452005" cy="1029387"/>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500"/>
              </a:spcBef>
              <a:spcAft>
                <a:spcPts val="0"/>
              </a:spcAft>
              <a:buClr>
                <a:schemeClr val="dk1"/>
              </a:buClr>
              <a:buSzPts val="3600"/>
              <a:buNone/>
              <a:defRPr sz="3600" b="1"/>
            </a:lvl1pPr>
            <a:lvl2pPr marL="914400" lvl="1" indent="-228600" algn="l">
              <a:lnSpc>
                <a:spcPct val="90000"/>
              </a:lnSpc>
              <a:spcBef>
                <a:spcPts val="750"/>
              </a:spcBef>
              <a:spcAft>
                <a:spcPts val="0"/>
              </a:spcAft>
              <a:buClr>
                <a:schemeClr val="dk1"/>
              </a:buClr>
              <a:buSzPts val="3000"/>
              <a:buNone/>
              <a:defRPr sz="3000" b="1"/>
            </a:lvl2pPr>
            <a:lvl3pPr marL="1371600" lvl="2" indent="-228600" algn="l">
              <a:lnSpc>
                <a:spcPct val="90000"/>
              </a:lnSpc>
              <a:spcBef>
                <a:spcPts val="750"/>
              </a:spcBef>
              <a:spcAft>
                <a:spcPts val="0"/>
              </a:spcAft>
              <a:buClr>
                <a:schemeClr val="dk1"/>
              </a:buClr>
              <a:buSzPts val="2700"/>
              <a:buNone/>
              <a:defRPr sz="2700" b="1"/>
            </a:lvl3pPr>
            <a:lvl4pPr marL="1828800" lvl="3" indent="-228600" algn="l">
              <a:lnSpc>
                <a:spcPct val="90000"/>
              </a:lnSpc>
              <a:spcBef>
                <a:spcPts val="750"/>
              </a:spcBef>
              <a:spcAft>
                <a:spcPts val="0"/>
              </a:spcAft>
              <a:buClr>
                <a:schemeClr val="dk1"/>
              </a:buClr>
              <a:buSzPts val="2400"/>
              <a:buNone/>
              <a:defRPr sz="2400" b="1"/>
            </a:lvl4pPr>
            <a:lvl5pPr marL="2286000" lvl="4" indent="-228600" algn="l">
              <a:lnSpc>
                <a:spcPct val="90000"/>
              </a:lnSpc>
              <a:spcBef>
                <a:spcPts val="750"/>
              </a:spcBef>
              <a:spcAft>
                <a:spcPts val="0"/>
              </a:spcAft>
              <a:buClr>
                <a:schemeClr val="dk1"/>
              </a:buClr>
              <a:buSzPts val="2400"/>
              <a:buNone/>
              <a:defRPr sz="2400" b="1"/>
            </a:lvl5pPr>
            <a:lvl6pPr marL="2743200" lvl="5" indent="-228600" algn="l">
              <a:lnSpc>
                <a:spcPct val="90000"/>
              </a:lnSpc>
              <a:spcBef>
                <a:spcPts val="750"/>
              </a:spcBef>
              <a:spcAft>
                <a:spcPts val="0"/>
              </a:spcAft>
              <a:buClr>
                <a:schemeClr val="dk1"/>
              </a:buClr>
              <a:buSzPts val="2400"/>
              <a:buNone/>
              <a:defRPr sz="2400" b="1"/>
            </a:lvl6pPr>
            <a:lvl7pPr marL="3200400" lvl="6" indent="-228600" algn="l">
              <a:lnSpc>
                <a:spcPct val="90000"/>
              </a:lnSpc>
              <a:spcBef>
                <a:spcPts val="750"/>
              </a:spcBef>
              <a:spcAft>
                <a:spcPts val="0"/>
              </a:spcAft>
              <a:buClr>
                <a:schemeClr val="dk1"/>
              </a:buClr>
              <a:buSzPts val="2400"/>
              <a:buNone/>
              <a:defRPr sz="2400" b="1"/>
            </a:lvl7pPr>
            <a:lvl8pPr marL="3657600" lvl="7" indent="-228600" algn="l">
              <a:lnSpc>
                <a:spcPct val="90000"/>
              </a:lnSpc>
              <a:spcBef>
                <a:spcPts val="750"/>
              </a:spcBef>
              <a:spcAft>
                <a:spcPts val="0"/>
              </a:spcAft>
              <a:buClr>
                <a:schemeClr val="dk1"/>
              </a:buClr>
              <a:buSzPts val="2400"/>
              <a:buNone/>
              <a:defRPr sz="2400" b="1"/>
            </a:lvl8pPr>
            <a:lvl9pPr marL="4114800" lvl="8" indent="-228600" algn="l">
              <a:lnSpc>
                <a:spcPct val="90000"/>
              </a:lnSpc>
              <a:spcBef>
                <a:spcPts val="750"/>
              </a:spcBef>
              <a:spcAft>
                <a:spcPts val="0"/>
              </a:spcAft>
              <a:buClr>
                <a:schemeClr val="dk1"/>
              </a:buClr>
              <a:buSzPts val="2400"/>
              <a:buNone/>
              <a:defRPr sz="2400" b="1"/>
            </a:lvl9pPr>
          </a:lstStyle>
          <a:p>
            <a:endParaRPr/>
          </a:p>
        </p:txBody>
      </p:sp>
      <p:sp>
        <p:nvSpPr>
          <p:cNvPr id="72" name="Google Shape;72;p12"/>
          <p:cNvSpPr txBox="1">
            <a:spLocks noGrp="1"/>
          </p:cNvSpPr>
          <p:nvPr>
            <p:ph type="body" idx="4"/>
          </p:nvPr>
        </p:nvSpPr>
        <p:spPr>
          <a:xfrm>
            <a:off x="9295878" y="4503999"/>
            <a:ext cx="8452005" cy="483812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
        <p:nvSpPr>
          <p:cNvPr id="73" name="Google Shape;73;p12"/>
          <p:cNvSpPr txBox="1">
            <a:spLocks noGrp="1"/>
          </p:cNvSpPr>
          <p:nvPr>
            <p:ph type="title"/>
          </p:nvPr>
        </p:nvSpPr>
        <p:spPr>
          <a:xfrm>
            <a:off x="544881" y="1451654"/>
            <a:ext cx="17198238" cy="14594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a:off x="544881" y="1451654"/>
            <a:ext cx="17198238" cy="14594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15"/>
          <p:cNvSpPr txBox="1">
            <a:spLocks noGrp="1"/>
          </p:cNvSpPr>
          <p:nvPr>
            <p:ph type="title"/>
          </p:nvPr>
        </p:nvSpPr>
        <p:spPr>
          <a:xfrm>
            <a:off x="544882" y="1451654"/>
            <a:ext cx="6613157" cy="1572221"/>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5"/>
          <p:cNvSpPr txBox="1">
            <a:spLocks noGrp="1"/>
          </p:cNvSpPr>
          <p:nvPr>
            <p:ph type="body" idx="1"/>
          </p:nvPr>
        </p:nvSpPr>
        <p:spPr>
          <a:xfrm>
            <a:off x="7774782" y="1451653"/>
            <a:ext cx="9968337" cy="7783787"/>
          </a:xfrm>
          <a:prstGeom prst="rect">
            <a:avLst/>
          </a:prstGeom>
          <a:noFill/>
          <a:ln>
            <a:noFill/>
          </a:ln>
        </p:spPr>
        <p:txBody>
          <a:bodyPr spcFirstLastPara="1" wrap="square" lIns="91425" tIns="45700" rIns="91425" bIns="45700" anchor="t" anchorCtr="0">
            <a:normAutofit/>
          </a:bodyPr>
          <a:lstStyle>
            <a:lvl1pPr marL="457200" lvl="0" indent="-533400" algn="l">
              <a:lnSpc>
                <a:spcPct val="90000"/>
              </a:lnSpc>
              <a:spcBef>
                <a:spcPts val="1500"/>
              </a:spcBef>
              <a:spcAft>
                <a:spcPts val="0"/>
              </a:spcAft>
              <a:buClr>
                <a:schemeClr val="dk1"/>
              </a:buClr>
              <a:buSzPts val="4800"/>
              <a:buChar char="•"/>
              <a:defRPr sz="4800"/>
            </a:lvl1pPr>
            <a:lvl2pPr marL="914400" lvl="1" indent="-495300" algn="l">
              <a:lnSpc>
                <a:spcPct val="90000"/>
              </a:lnSpc>
              <a:spcBef>
                <a:spcPts val="750"/>
              </a:spcBef>
              <a:spcAft>
                <a:spcPts val="0"/>
              </a:spcAft>
              <a:buClr>
                <a:schemeClr val="dk1"/>
              </a:buClr>
              <a:buSzPts val="4200"/>
              <a:buChar char="•"/>
              <a:defRPr sz="4200"/>
            </a:lvl2pPr>
            <a:lvl3pPr marL="1371600" lvl="2" indent="-457200" algn="l">
              <a:lnSpc>
                <a:spcPct val="90000"/>
              </a:lnSpc>
              <a:spcBef>
                <a:spcPts val="750"/>
              </a:spcBef>
              <a:spcAft>
                <a:spcPts val="0"/>
              </a:spcAft>
              <a:buClr>
                <a:schemeClr val="dk1"/>
              </a:buClr>
              <a:buSzPts val="3600"/>
              <a:buChar char="•"/>
              <a:defRPr sz="3600"/>
            </a:lvl3pPr>
            <a:lvl4pPr marL="1828800" lvl="3" indent="-419100" algn="l">
              <a:lnSpc>
                <a:spcPct val="90000"/>
              </a:lnSpc>
              <a:spcBef>
                <a:spcPts val="750"/>
              </a:spcBef>
              <a:spcAft>
                <a:spcPts val="0"/>
              </a:spcAft>
              <a:buClr>
                <a:schemeClr val="dk1"/>
              </a:buClr>
              <a:buSzPts val="3000"/>
              <a:buChar char="•"/>
              <a:defRPr sz="3000"/>
            </a:lvl4pPr>
            <a:lvl5pPr marL="2286000" lvl="4" indent="-419100" algn="l">
              <a:lnSpc>
                <a:spcPct val="90000"/>
              </a:lnSpc>
              <a:spcBef>
                <a:spcPts val="750"/>
              </a:spcBef>
              <a:spcAft>
                <a:spcPts val="0"/>
              </a:spcAft>
              <a:buClr>
                <a:schemeClr val="dk1"/>
              </a:buClr>
              <a:buSzPts val="3000"/>
              <a:buChar char="•"/>
              <a:defRPr sz="3000"/>
            </a:lvl5pPr>
            <a:lvl6pPr marL="2743200" lvl="5" indent="-419100" algn="l">
              <a:lnSpc>
                <a:spcPct val="90000"/>
              </a:lnSpc>
              <a:spcBef>
                <a:spcPts val="750"/>
              </a:spcBef>
              <a:spcAft>
                <a:spcPts val="0"/>
              </a:spcAft>
              <a:buClr>
                <a:schemeClr val="dk1"/>
              </a:buClr>
              <a:buSzPts val="3000"/>
              <a:buChar char="•"/>
              <a:defRPr sz="3000"/>
            </a:lvl6pPr>
            <a:lvl7pPr marL="3200400" lvl="6" indent="-419100" algn="l">
              <a:lnSpc>
                <a:spcPct val="90000"/>
              </a:lnSpc>
              <a:spcBef>
                <a:spcPts val="750"/>
              </a:spcBef>
              <a:spcAft>
                <a:spcPts val="0"/>
              </a:spcAft>
              <a:buClr>
                <a:schemeClr val="dk1"/>
              </a:buClr>
              <a:buSzPts val="3000"/>
              <a:buChar char="•"/>
              <a:defRPr sz="3000"/>
            </a:lvl7pPr>
            <a:lvl8pPr marL="3657600" lvl="7" indent="-419100" algn="l">
              <a:lnSpc>
                <a:spcPct val="90000"/>
              </a:lnSpc>
              <a:spcBef>
                <a:spcPts val="750"/>
              </a:spcBef>
              <a:spcAft>
                <a:spcPts val="0"/>
              </a:spcAft>
              <a:buClr>
                <a:schemeClr val="dk1"/>
              </a:buClr>
              <a:buSzPts val="3000"/>
              <a:buChar char="•"/>
              <a:defRPr sz="3000"/>
            </a:lvl8pPr>
            <a:lvl9pPr marL="4114800" lvl="8" indent="-419100" algn="l">
              <a:lnSpc>
                <a:spcPct val="90000"/>
              </a:lnSpc>
              <a:spcBef>
                <a:spcPts val="750"/>
              </a:spcBef>
              <a:spcAft>
                <a:spcPts val="0"/>
              </a:spcAft>
              <a:buClr>
                <a:schemeClr val="dk1"/>
              </a:buClr>
              <a:buSzPts val="3000"/>
              <a:buChar char="•"/>
              <a:defRPr sz="3000"/>
            </a:lvl9pPr>
          </a:lstStyle>
          <a:p>
            <a:endParaRPr/>
          </a:p>
        </p:txBody>
      </p:sp>
      <p:sp>
        <p:nvSpPr>
          <p:cNvPr id="79" name="Google Shape;79;p15"/>
          <p:cNvSpPr txBox="1">
            <a:spLocks noGrp="1"/>
          </p:cNvSpPr>
          <p:nvPr>
            <p:ph type="body" idx="2"/>
          </p:nvPr>
        </p:nvSpPr>
        <p:spPr>
          <a:xfrm>
            <a:off x="544882" y="3219268"/>
            <a:ext cx="6613157" cy="601617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500"/>
              </a:spcBef>
              <a:spcAft>
                <a:spcPts val="0"/>
              </a:spcAft>
              <a:buClr>
                <a:schemeClr val="dk1"/>
              </a:buClr>
              <a:buSzPts val="2400"/>
              <a:buNone/>
              <a:defRPr sz="2400"/>
            </a:lvl1pPr>
            <a:lvl2pPr marL="914400" lvl="1" indent="-228600" algn="l">
              <a:lnSpc>
                <a:spcPct val="90000"/>
              </a:lnSpc>
              <a:spcBef>
                <a:spcPts val="750"/>
              </a:spcBef>
              <a:spcAft>
                <a:spcPts val="0"/>
              </a:spcAft>
              <a:buClr>
                <a:schemeClr val="dk1"/>
              </a:buClr>
              <a:buSzPts val="2100"/>
              <a:buNone/>
              <a:defRPr sz="2100"/>
            </a:lvl2pPr>
            <a:lvl3pPr marL="1371600" lvl="2" indent="-228600" algn="l">
              <a:lnSpc>
                <a:spcPct val="90000"/>
              </a:lnSpc>
              <a:spcBef>
                <a:spcPts val="750"/>
              </a:spcBef>
              <a:spcAft>
                <a:spcPts val="0"/>
              </a:spcAft>
              <a:buClr>
                <a:schemeClr val="dk1"/>
              </a:buClr>
              <a:buSzPts val="1800"/>
              <a:buNone/>
              <a:defRPr sz="1800"/>
            </a:lvl3pPr>
            <a:lvl4pPr marL="1828800" lvl="3" indent="-228600" algn="l">
              <a:lnSpc>
                <a:spcPct val="90000"/>
              </a:lnSpc>
              <a:spcBef>
                <a:spcPts val="750"/>
              </a:spcBef>
              <a:spcAft>
                <a:spcPts val="0"/>
              </a:spcAft>
              <a:buClr>
                <a:schemeClr val="dk1"/>
              </a:buClr>
              <a:buSzPts val="1500"/>
              <a:buNone/>
              <a:defRPr sz="1500"/>
            </a:lvl4pPr>
            <a:lvl5pPr marL="2286000" lvl="4" indent="-228600" algn="l">
              <a:lnSpc>
                <a:spcPct val="90000"/>
              </a:lnSpc>
              <a:spcBef>
                <a:spcPts val="750"/>
              </a:spcBef>
              <a:spcAft>
                <a:spcPts val="0"/>
              </a:spcAft>
              <a:buClr>
                <a:schemeClr val="dk1"/>
              </a:buClr>
              <a:buSzPts val="1500"/>
              <a:buNone/>
              <a:defRPr sz="1500"/>
            </a:lvl5pPr>
            <a:lvl6pPr marL="2743200" lvl="5" indent="-228600" algn="l">
              <a:lnSpc>
                <a:spcPct val="90000"/>
              </a:lnSpc>
              <a:spcBef>
                <a:spcPts val="750"/>
              </a:spcBef>
              <a:spcAft>
                <a:spcPts val="0"/>
              </a:spcAft>
              <a:buClr>
                <a:schemeClr val="dk1"/>
              </a:buClr>
              <a:buSzPts val="1500"/>
              <a:buNone/>
              <a:defRPr sz="1500"/>
            </a:lvl6pPr>
            <a:lvl7pPr marL="3200400" lvl="6" indent="-228600" algn="l">
              <a:lnSpc>
                <a:spcPct val="90000"/>
              </a:lnSpc>
              <a:spcBef>
                <a:spcPts val="750"/>
              </a:spcBef>
              <a:spcAft>
                <a:spcPts val="0"/>
              </a:spcAft>
              <a:buClr>
                <a:schemeClr val="dk1"/>
              </a:buClr>
              <a:buSzPts val="1500"/>
              <a:buNone/>
              <a:defRPr sz="1500"/>
            </a:lvl7pPr>
            <a:lvl8pPr marL="3657600" lvl="7" indent="-228600" algn="l">
              <a:lnSpc>
                <a:spcPct val="90000"/>
              </a:lnSpc>
              <a:spcBef>
                <a:spcPts val="750"/>
              </a:spcBef>
              <a:spcAft>
                <a:spcPts val="0"/>
              </a:spcAft>
              <a:buClr>
                <a:schemeClr val="dk1"/>
              </a:buClr>
              <a:buSzPts val="1500"/>
              <a:buNone/>
              <a:defRPr sz="1500"/>
            </a:lvl8pPr>
            <a:lvl9pPr marL="4114800" lvl="8" indent="-228600" algn="l">
              <a:lnSpc>
                <a:spcPct val="90000"/>
              </a:lnSpc>
              <a:spcBef>
                <a:spcPts val="750"/>
              </a:spcBef>
              <a:spcAft>
                <a:spcPts val="0"/>
              </a:spcAft>
              <a:buClr>
                <a:schemeClr val="dk1"/>
              </a:buClr>
              <a:buSzPts val="1500"/>
              <a:buNone/>
              <a:defRPr sz="15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80"/>
        <p:cNvGrpSpPr/>
        <p:nvPr/>
      </p:nvGrpSpPr>
      <p:grpSpPr>
        <a:xfrm>
          <a:off x="0" y="0"/>
          <a:ext cx="0" cy="0"/>
          <a:chOff x="0" y="0"/>
          <a:chExt cx="0" cy="0"/>
        </a:xfrm>
      </p:grpSpPr>
      <p:sp>
        <p:nvSpPr>
          <p:cNvPr id="81" name="Google Shape;81;p16"/>
          <p:cNvSpPr>
            <a:spLocks noGrp="1"/>
          </p:cNvSpPr>
          <p:nvPr>
            <p:ph type="pic" idx="2"/>
          </p:nvPr>
        </p:nvSpPr>
        <p:spPr>
          <a:xfrm>
            <a:off x="7774782" y="1451655"/>
            <a:ext cx="9968337" cy="7783785"/>
          </a:xfrm>
          <a:prstGeom prst="rect">
            <a:avLst/>
          </a:prstGeom>
          <a:noFill/>
          <a:ln>
            <a:noFill/>
          </a:ln>
        </p:spPr>
      </p:sp>
      <p:sp>
        <p:nvSpPr>
          <p:cNvPr id="82" name="Google Shape;82;p16"/>
          <p:cNvSpPr txBox="1">
            <a:spLocks noGrp="1"/>
          </p:cNvSpPr>
          <p:nvPr>
            <p:ph type="title"/>
          </p:nvPr>
        </p:nvSpPr>
        <p:spPr>
          <a:xfrm>
            <a:off x="544882" y="1451654"/>
            <a:ext cx="6613157" cy="1572221"/>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6"/>
          <p:cNvSpPr txBox="1">
            <a:spLocks noGrp="1"/>
          </p:cNvSpPr>
          <p:nvPr>
            <p:ph type="body" idx="1"/>
          </p:nvPr>
        </p:nvSpPr>
        <p:spPr>
          <a:xfrm>
            <a:off x="544882" y="3219268"/>
            <a:ext cx="6613157" cy="601617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500"/>
              </a:spcBef>
              <a:spcAft>
                <a:spcPts val="0"/>
              </a:spcAft>
              <a:buClr>
                <a:schemeClr val="dk1"/>
              </a:buClr>
              <a:buSzPts val="2400"/>
              <a:buNone/>
              <a:defRPr sz="2400"/>
            </a:lvl1pPr>
            <a:lvl2pPr marL="914400" lvl="1" indent="-228600" algn="l">
              <a:lnSpc>
                <a:spcPct val="90000"/>
              </a:lnSpc>
              <a:spcBef>
                <a:spcPts val="750"/>
              </a:spcBef>
              <a:spcAft>
                <a:spcPts val="0"/>
              </a:spcAft>
              <a:buClr>
                <a:schemeClr val="dk1"/>
              </a:buClr>
              <a:buSzPts val="2100"/>
              <a:buNone/>
              <a:defRPr sz="2100"/>
            </a:lvl2pPr>
            <a:lvl3pPr marL="1371600" lvl="2" indent="-228600" algn="l">
              <a:lnSpc>
                <a:spcPct val="90000"/>
              </a:lnSpc>
              <a:spcBef>
                <a:spcPts val="750"/>
              </a:spcBef>
              <a:spcAft>
                <a:spcPts val="0"/>
              </a:spcAft>
              <a:buClr>
                <a:schemeClr val="dk1"/>
              </a:buClr>
              <a:buSzPts val="1800"/>
              <a:buNone/>
              <a:defRPr sz="1800"/>
            </a:lvl3pPr>
            <a:lvl4pPr marL="1828800" lvl="3" indent="-228600" algn="l">
              <a:lnSpc>
                <a:spcPct val="90000"/>
              </a:lnSpc>
              <a:spcBef>
                <a:spcPts val="750"/>
              </a:spcBef>
              <a:spcAft>
                <a:spcPts val="0"/>
              </a:spcAft>
              <a:buClr>
                <a:schemeClr val="dk1"/>
              </a:buClr>
              <a:buSzPts val="1500"/>
              <a:buNone/>
              <a:defRPr sz="1500"/>
            </a:lvl4pPr>
            <a:lvl5pPr marL="2286000" lvl="4" indent="-228600" algn="l">
              <a:lnSpc>
                <a:spcPct val="90000"/>
              </a:lnSpc>
              <a:spcBef>
                <a:spcPts val="750"/>
              </a:spcBef>
              <a:spcAft>
                <a:spcPts val="0"/>
              </a:spcAft>
              <a:buClr>
                <a:schemeClr val="dk1"/>
              </a:buClr>
              <a:buSzPts val="1500"/>
              <a:buNone/>
              <a:defRPr sz="1500"/>
            </a:lvl5pPr>
            <a:lvl6pPr marL="2743200" lvl="5" indent="-228600" algn="l">
              <a:lnSpc>
                <a:spcPct val="90000"/>
              </a:lnSpc>
              <a:spcBef>
                <a:spcPts val="750"/>
              </a:spcBef>
              <a:spcAft>
                <a:spcPts val="0"/>
              </a:spcAft>
              <a:buClr>
                <a:schemeClr val="dk1"/>
              </a:buClr>
              <a:buSzPts val="1500"/>
              <a:buNone/>
              <a:defRPr sz="1500"/>
            </a:lvl6pPr>
            <a:lvl7pPr marL="3200400" lvl="6" indent="-228600" algn="l">
              <a:lnSpc>
                <a:spcPct val="90000"/>
              </a:lnSpc>
              <a:spcBef>
                <a:spcPts val="750"/>
              </a:spcBef>
              <a:spcAft>
                <a:spcPts val="0"/>
              </a:spcAft>
              <a:buClr>
                <a:schemeClr val="dk1"/>
              </a:buClr>
              <a:buSzPts val="1500"/>
              <a:buNone/>
              <a:defRPr sz="1500"/>
            </a:lvl7pPr>
            <a:lvl8pPr marL="3657600" lvl="7" indent="-228600" algn="l">
              <a:lnSpc>
                <a:spcPct val="90000"/>
              </a:lnSpc>
              <a:spcBef>
                <a:spcPts val="750"/>
              </a:spcBef>
              <a:spcAft>
                <a:spcPts val="0"/>
              </a:spcAft>
              <a:buClr>
                <a:schemeClr val="dk1"/>
              </a:buClr>
              <a:buSzPts val="1500"/>
              <a:buNone/>
              <a:defRPr sz="1500"/>
            </a:lvl8pPr>
            <a:lvl9pPr marL="4114800" lvl="8" indent="-228600" algn="l">
              <a:lnSpc>
                <a:spcPct val="90000"/>
              </a:lnSpc>
              <a:spcBef>
                <a:spcPts val="750"/>
              </a:spcBef>
              <a:spcAft>
                <a:spcPts val="0"/>
              </a:spcAft>
              <a:buClr>
                <a:schemeClr val="dk1"/>
              </a:buClr>
              <a:buSzPts val="1500"/>
              <a:buNone/>
              <a:defRPr sz="15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10"/>
          <p:cNvSpPr txBox="1">
            <a:spLocks noGrp="1"/>
          </p:cNvSpPr>
          <p:nvPr>
            <p:ph type="title"/>
          </p:nvPr>
        </p:nvSpPr>
        <p:spPr>
          <a:xfrm>
            <a:off x="544881" y="1451654"/>
            <a:ext cx="17198238" cy="198834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10"/>
          <p:cNvSpPr txBox="1">
            <a:spLocks noGrp="1"/>
          </p:cNvSpPr>
          <p:nvPr>
            <p:ph type="body" idx="1"/>
          </p:nvPr>
        </p:nvSpPr>
        <p:spPr>
          <a:xfrm>
            <a:off x="544881" y="3759413"/>
            <a:ext cx="17198238" cy="556746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5"/>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9"/>
          <p:cNvSpPr txBox="1">
            <a:spLocks noGrp="1"/>
          </p:cNvSpPr>
          <p:nvPr>
            <p:ph type="title"/>
          </p:nvPr>
        </p:nvSpPr>
        <p:spPr>
          <a:xfrm>
            <a:off x="544881" y="1451654"/>
            <a:ext cx="17179188" cy="498034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accent2"/>
              </a:buClr>
              <a:buSzPts val="9000"/>
              <a:buFont typeface="Arial"/>
              <a:buNone/>
              <a:defRPr sz="9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9"/>
          <p:cNvSpPr txBox="1">
            <a:spLocks noGrp="1"/>
          </p:cNvSpPr>
          <p:nvPr>
            <p:ph type="body" idx="1"/>
          </p:nvPr>
        </p:nvSpPr>
        <p:spPr>
          <a:xfrm>
            <a:off x="544881" y="6472479"/>
            <a:ext cx="17179188" cy="283916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500"/>
              </a:spcBef>
              <a:spcAft>
                <a:spcPts val="0"/>
              </a:spcAft>
              <a:buClr>
                <a:srgbClr val="97989C"/>
              </a:buClr>
              <a:buSzPts val="3600"/>
              <a:buNone/>
              <a:defRPr sz="3600">
                <a:solidFill>
                  <a:srgbClr val="97989C"/>
                </a:solidFill>
              </a:defRPr>
            </a:lvl1pPr>
            <a:lvl2pPr marL="914400" lvl="1" indent="-228600" algn="l">
              <a:lnSpc>
                <a:spcPct val="90000"/>
              </a:lnSpc>
              <a:spcBef>
                <a:spcPts val="750"/>
              </a:spcBef>
              <a:spcAft>
                <a:spcPts val="0"/>
              </a:spcAft>
              <a:buClr>
                <a:srgbClr val="97989C"/>
              </a:buClr>
              <a:buSzPts val="3000"/>
              <a:buNone/>
              <a:defRPr sz="3000">
                <a:solidFill>
                  <a:srgbClr val="97989C"/>
                </a:solidFill>
              </a:defRPr>
            </a:lvl2pPr>
            <a:lvl3pPr marL="1371600" lvl="2" indent="-228600" algn="l">
              <a:lnSpc>
                <a:spcPct val="90000"/>
              </a:lnSpc>
              <a:spcBef>
                <a:spcPts val="750"/>
              </a:spcBef>
              <a:spcAft>
                <a:spcPts val="0"/>
              </a:spcAft>
              <a:buClr>
                <a:srgbClr val="97989C"/>
              </a:buClr>
              <a:buSzPts val="2700"/>
              <a:buNone/>
              <a:defRPr sz="2700">
                <a:solidFill>
                  <a:srgbClr val="97989C"/>
                </a:solidFill>
              </a:defRPr>
            </a:lvl3pPr>
            <a:lvl4pPr marL="1828800" lvl="3" indent="-228600" algn="l">
              <a:lnSpc>
                <a:spcPct val="90000"/>
              </a:lnSpc>
              <a:spcBef>
                <a:spcPts val="750"/>
              </a:spcBef>
              <a:spcAft>
                <a:spcPts val="0"/>
              </a:spcAft>
              <a:buClr>
                <a:srgbClr val="97989C"/>
              </a:buClr>
              <a:buSzPts val="2400"/>
              <a:buNone/>
              <a:defRPr sz="2400">
                <a:solidFill>
                  <a:srgbClr val="97989C"/>
                </a:solidFill>
              </a:defRPr>
            </a:lvl4pPr>
            <a:lvl5pPr marL="2286000" lvl="4" indent="-228600" algn="l">
              <a:lnSpc>
                <a:spcPct val="90000"/>
              </a:lnSpc>
              <a:spcBef>
                <a:spcPts val="750"/>
              </a:spcBef>
              <a:spcAft>
                <a:spcPts val="0"/>
              </a:spcAft>
              <a:buClr>
                <a:srgbClr val="97989C"/>
              </a:buClr>
              <a:buSzPts val="2400"/>
              <a:buNone/>
              <a:defRPr sz="2400">
                <a:solidFill>
                  <a:srgbClr val="97989C"/>
                </a:solidFill>
              </a:defRPr>
            </a:lvl5pPr>
            <a:lvl6pPr marL="2743200" lvl="5" indent="-228600" algn="l">
              <a:lnSpc>
                <a:spcPct val="90000"/>
              </a:lnSpc>
              <a:spcBef>
                <a:spcPts val="750"/>
              </a:spcBef>
              <a:spcAft>
                <a:spcPts val="0"/>
              </a:spcAft>
              <a:buClr>
                <a:srgbClr val="97989C"/>
              </a:buClr>
              <a:buSzPts val="2400"/>
              <a:buNone/>
              <a:defRPr sz="2400">
                <a:solidFill>
                  <a:srgbClr val="97989C"/>
                </a:solidFill>
              </a:defRPr>
            </a:lvl6pPr>
            <a:lvl7pPr marL="3200400" lvl="6" indent="-228600" algn="l">
              <a:lnSpc>
                <a:spcPct val="90000"/>
              </a:lnSpc>
              <a:spcBef>
                <a:spcPts val="750"/>
              </a:spcBef>
              <a:spcAft>
                <a:spcPts val="0"/>
              </a:spcAft>
              <a:buClr>
                <a:srgbClr val="97989C"/>
              </a:buClr>
              <a:buSzPts val="2400"/>
              <a:buNone/>
              <a:defRPr sz="2400">
                <a:solidFill>
                  <a:srgbClr val="97989C"/>
                </a:solidFill>
              </a:defRPr>
            </a:lvl7pPr>
            <a:lvl8pPr marL="3657600" lvl="7" indent="-228600" algn="l">
              <a:lnSpc>
                <a:spcPct val="90000"/>
              </a:lnSpc>
              <a:spcBef>
                <a:spcPts val="750"/>
              </a:spcBef>
              <a:spcAft>
                <a:spcPts val="0"/>
              </a:spcAft>
              <a:buClr>
                <a:srgbClr val="97989C"/>
              </a:buClr>
              <a:buSzPts val="2400"/>
              <a:buNone/>
              <a:defRPr sz="2400">
                <a:solidFill>
                  <a:srgbClr val="97989C"/>
                </a:solidFill>
              </a:defRPr>
            </a:lvl8pPr>
            <a:lvl9pPr marL="4114800" lvl="8" indent="-228600" algn="l">
              <a:lnSpc>
                <a:spcPct val="90000"/>
              </a:lnSpc>
              <a:spcBef>
                <a:spcPts val="750"/>
              </a:spcBef>
              <a:spcAft>
                <a:spcPts val="0"/>
              </a:spcAft>
              <a:buClr>
                <a:srgbClr val="97989C"/>
              </a:buClr>
              <a:buSzPts val="2400"/>
              <a:buNone/>
              <a:defRPr sz="2400">
                <a:solidFill>
                  <a:srgbClr val="97989C"/>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Closing slide">
  <p:cSld name="Closing slide">
    <p:spTree>
      <p:nvGrpSpPr>
        <p:cNvPr id="1" name="Shape 29"/>
        <p:cNvGrpSpPr/>
        <p:nvPr/>
      </p:nvGrpSpPr>
      <p:grpSpPr>
        <a:xfrm>
          <a:off x="0" y="0"/>
          <a:ext cx="0" cy="0"/>
          <a:chOff x="0" y="0"/>
          <a:chExt cx="0" cy="0"/>
        </a:xfrm>
      </p:grpSpPr>
      <p:sp>
        <p:nvSpPr>
          <p:cNvPr id="30" name="Google Shape;30;p5"/>
          <p:cNvSpPr/>
          <p:nvPr/>
        </p:nvSpPr>
        <p:spPr>
          <a:xfrm>
            <a:off x="0" y="1900946"/>
            <a:ext cx="18288000" cy="725829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50"/>
              <a:buFont typeface="Arial"/>
              <a:buNone/>
            </a:pPr>
            <a:endParaRPr sz="4050" b="0" i="0" u="none" strike="noStrike" cap="none">
              <a:solidFill>
                <a:schemeClr val="lt1"/>
              </a:solidFill>
              <a:latin typeface="Arial"/>
              <a:ea typeface="Arial"/>
              <a:cs typeface="Arial"/>
              <a:sym typeface="Arial"/>
            </a:endParaRPr>
          </a:p>
        </p:txBody>
      </p:sp>
      <p:sp>
        <p:nvSpPr>
          <p:cNvPr id="31" name="Google Shape;31;p5"/>
          <p:cNvSpPr txBox="1">
            <a:spLocks noGrp="1"/>
          </p:cNvSpPr>
          <p:nvPr>
            <p:ph type="subTitle" idx="1"/>
          </p:nvPr>
        </p:nvSpPr>
        <p:spPr>
          <a:xfrm>
            <a:off x="544881" y="5926332"/>
            <a:ext cx="17198238" cy="27909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500"/>
              </a:spcBef>
              <a:spcAft>
                <a:spcPts val="0"/>
              </a:spcAft>
              <a:buClr>
                <a:schemeClr val="lt1"/>
              </a:buClr>
              <a:buSzPts val="3600"/>
              <a:buNone/>
              <a:defRPr sz="3600">
                <a:solidFill>
                  <a:schemeClr val="lt1"/>
                </a:solidFill>
              </a:defRPr>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a:endParaRPr/>
          </a:p>
        </p:txBody>
      </p:sp>
      <p:pic>
        <p:nvPicPr>
          <p:cNvPr id="32" name="Google Shape;32;p5"/>
          <p:cNvPicPr preferRelativeResize="0"/>
          <p:nvPr/>
        </p:nvPicPr>
        <p:blipFill rotWithShape="1">
          <a:blip r:embed="rId2">
            <a:alphaModFix/>
          </a:blip>
          <a:srcRect/>
          <a:stretch/>
        </p:blipFill>
        <p:spPr>
          <a:xfrm>
            <a:off x="544881" y="582460"/>
            <a:ext cx="7759221" cy="717239"/>
          </a:xfrm>
          <a:prstGeom prst="rect">
            <a:avLst/>
          </a:prstGeom>
          <a:noFill/>
          <a:ln>
            <a:noFill/>
          </a:ln>
        </p:spPr>
      </p:pic>
      <p:pic>
        <p:nvPicPr>
          <p:cNvPr id="33" name="Google Shape;33;p5" descr="R:\CENTRES\NCRM\Publicity\Logos\Other\TAB_col_white_background.png"/>
          <p:cNvPicPr preferRelativeResize="0"/>
          <p:nvPr/>
        </p:nvPicPr>
        <p:blipFill rotWithShape="1">
          <a:blip r:embed="rId3">
            <a:alphaModFix/>
          </a:blip>
          <a:srcRect/>
          <a:stretch/>
        </p:blipFill>
        <p:spPr>
          <a:xfrm>
            <a:off x="11016716" y="9374149"/>
            <a:ext cx="1772744" cy="751250"/>
          </a:xfrm>
          <a:prstGeom prst="rect">
            <a:avLst/>
          </a:prstGeom>
          <a:noFill/>
          <a:ln>
            <a:noFill/>
          </a:ln>
        </p:spPr>
      </p:pic>
      <p:pic>
        <p:nvPicPr>
          <p:cNvPr id="34" name="Google Shape;34;p5" descr="R:\CENTRES\NCRM\Publicity\Logos\Other\298px-University_of_Edinburgh_logo.svg.png"/>
          <p:cNvPicPr preferRelativeResize="0"/>
          <p:nvPr/>
        </p:nvPicPr>
        <p:blipFill rotWithShape="1">
          <a:blip r:embed="rId4">
            <a:alphaModFix/>
          </a:blip>
          <a:srcRect/>
          <a:stretch/>
        </p:blipFill>
        <p:spPr>
          <a:xfrm>
            <a:off x="14043911" y="9336405"/>
            <a:ext cx="756084" cy="761157"/>
          </a:xfrm>
          <a:prstGeom prst="rect">
            <a:avLst/>
          </a:prstGeom>
          <a:noFill/>
          <a:ln>
            <a:noFill/>
          </a:ln>
        </p:spPr>
      </p:pic>
      <p:pic>
        <p:nvPicPr>
          <p:cNvPr id="35" name="Google Shape;35;p5" descr="A picture containing drawing&#10;&#10;Description automatically generated"/>
          <p:cNvPicPr preferRelativeResize="0"/>
          <p:nvPr/>
        </p:nvPicPr>
        <p:blipFill rotWithShape="1">
          <a:blip r:embed="rId5">
            <a:alphaModFix/>
          </a:blip>
          <a:srcRect/>
          <a:stretch/>
        </p:blipFill>
        <p:spPr>
          <a:xfrm>
            <a:off x="2811956" y="9378894"/>
            <a:ext cx="2779533" cy="700533"/>
          </a:xfrm>
          <a:prstGeom prst="rect">
            <a:avLst/>
          </a:prstGeom>
          <a:noFill/>
          <a:ln>
            <a:noFill/>
          </a:ln>
        </p:spPr>
      </p:pic>
      <p:pic>
        <p:nvPicPr>
          <p:cNvPr id="36" name="Google Shape;36;p5"/>
          <p:cNvPicPr preferRelativeResize="0"/>
          <p:nvPr/>
        </p:nvPicPr>
        <p:blipFill rotWithShape="1">
          <a:blip r:embed="rId6">
            <a:alphaModFix/>
          </a:blip>
          <a:srcRect/>
          <a:stretch/>
        </p:blipFill>
        <p:spPr>
          <a:xfrm>
            <a:off x="6732674" y="9426134"/>
            <a:ext cx="3142857" cy="67142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37"/>
        <p:cNvGrpSpPr/>
        <p:nvPr/>
      </p:nvGrpSpPr>
      <p:grpSpPr>
        <a:xfrm>
          <a:off x="0" y="0"/>
          <a:ext cx="0" cy="0"/>
          <a:chOff x="0" y="0"/>
          <a:chExt cx="0" cy="0"/>
        </a:xfrm>
      </p:grpSpPr>
      <p:sp>
        <p:nvSpPr>
          <p:cNvPr id="38" name="Google Shape;38;p6"/>
          <p:cNvSpPr/>
          <p:nvPr/>
        </p:nvSpPr>
        <p:spPr>
          <a:xfrm>
            <a:off x="0" y="1900946"/>
            <a:ext cx="18288000" cy="725829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50"/>
              <a:buFont typeface="Arial"/>
              <a:buNone/>
            </a:pPr>
            <a:endParaRPr sz="4050" b="0" i="0" u="none" strike="noStrike" cap="none">
              <a:solidFill>
                <a:schemeClr val="lt1"/>
              </a:solidFill>
              <a:latin typeface="Arial"/>
              <a:ea typeface="Arial"/>
              <a:cs typeface="Arial"/>
              <a:sym typeface="Arial"/>
            </a:endParaRPr>
          </a:p>
        </p:txBody>
      </p:sp>
      <p:sp>
        <p:nvSpPr>
          <p:cNvPr id="39" name="Google Shape;39;p6"/>
          <p:cNvSpPr txBox="1">
            <a:spLocks noGrp="1"/>
          </p:cNvSpPr>
          <p:nvPr>
            <p:ph type="ctrTitle"/>
          </p:nvPr>
        </p:nvSpPr>
        <p:spPr>
          <a:xfrm>
            <a:off x="544881" y="2346960"/>
            <a:ext cx="17198238" cy="3441258"/>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9000"/>
              <a:buFont typeface="Arial"/>
              <a:buNone/>
              <a:defRPr sz="9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6"/>
          <p:cNvSpPr txBox="1">
            <a:spLocks noGrp="1"/>
          </p:cNvSpPr>
          <p:nvPr>
            <p:ph type="subTitle" idx="1"/>
          </p:nvPr>
        </p:nvSpPr>
        <p:spPr>
          <a:xfrm>
            <a:off x="544881" y="5926332"/>
            <a:ext cx="17198238" cy="27909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500"/>
              </a:spcBef>
              <a:spcAft>
                <a:spcPts val="0"/>
              </a:spcAft>
              <a:buClr>
                <a:schemeClr val="lt1"/>
              </a:buClr>
              <a:buSzPts val="3600"/>
              <a:buNone/>
              <a:defRPr sz="3600">
                <a:solidFill>
                  <a:schemeClr val="lt1"/>
                </a:solidFill>
              </a:defRPr>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a:endParaRPr/>
          </a:p>
        </p:txBody>
      </p:sp>
      <p:pic>
        <p:nvPicPr>
          <p:cNvPr id="41" name="Google Shape;41;p6"/>
          <p:cNvPicPr preferRelativeResize="0"/>
          <p:nvPr/>
        </p:nvPicPr>
        <p:blipFill rotWithShape="1">
          <a:blip r:embed="rId2">
            <a:alphaModFix/>
          </a:blip>
          <a:srcRect/>
          <a:stretch/>
        </p:blipFill>
        <p:spPr>
          <a:xfrm>
            <a:off x="544881" y="582460"/>
            <a:ext cx="7759221" cy="717239"/>
          </a:xfrm>
          <a:prstGeom prst="rect">
            <a:avLst/>
          </a:prstGeom>
          <a:noFill/>
          <a:ln>
            <a:noFill/>
          </a:ln>
        </p:spPr>
      </p:pic>
      <p:pic>
        <p:nvPicPr>
          <p:cNvPr id="42" name="Google Shape;42;p6" descr="R:\CENTRES\NCRM\Publicity\Logos\Other\TAB_col_white_background.png"/>
          <p:cNvPicPr preferRelativeResize="0"/>
          <p:nvPr/>
        </p:nvPicPr>
        <p:blipFill rotWithShape="1">
          <a:blip r:embed="rId3">
            <a:alphaModFix/>
          </a:blip>
          <a:srcRect/>
          <a:stretch/>
        </p:blipFill>
        <p:spPr>
          <a:xfrm>
            <a:off x="11016716" y="9374149"/>
            <a:ext cx="1772744" cy="751250"/>
          </a:xfrm>
          <a:prstGeom prst="rect">
            <a:avLst/>
          </a:prstGeom>
          <a:noFill/>
          <a:ln>
            <a:noFill/>
          </a:ln>
        </p:spPr>
      </p:pic>
      <p:pic>
        <p:nvPicPr>
          <p:cNvPr id="43" name="Google Shape;43;p6" descr="R:\CENTRES\NCRM\Publicity\Logos\Other\298px-University_of_Edinburgh_logo.svg.png"/>
          <p:cNvPicPr preferRelativeResize="0"/>
          <p:nvPr/>
        </p:nvPicPr>
        <p:blipFill rotWithShape="1">
          <a:blip r:embed="rId4">
            <a:alphaModFix/>
          </a:blip>
          <a:srcRect/>
          <a:stretch/>
        </p:blipFill>
        <p:spPr>
          <a:xfrm>
            <a:off x="14043911" y="9336405"/>
            <a:ext cx="756084" cy="761157"/>
          </a:xfrm>
          <a:prstGeom prst="rect">
            <a:avLst/>
          </a:prstGeom>
          <a:noFill/>
          <a:ln>
            <a:noFill/>
          </a:ln>
        </p:spPr>
      </p:pic>
      <p:pic>
        <p:nvPicPr>
          <p:cNvPr id="44" name="Google Shape;44;p6" descr="A picture containing drawing&#10;&#10;Description automatically generated"/>
          <p:cNvPicPr preferRelativeResize="0"/>
          <p:nvPr/>
        </p:nvPicPr>
        <p:blipFill rotWithShape="1">
          <a:blip r:embed="rId5">
            <a:alphaModFix/>
          </a:blip>
          <a:srcRect/>
          <a:stretch/>
        </p:blipFill>
        <p:spPr>
          <a:xfrm>
            <a:off x="2811956" y="9378894"/>
            <a:ext cx="2779533" cy="700533"/>
          </a:xfrm>
          <a:prstGeom prst="rect">
            <a:avLst/>
          </a:prstGeom>
          <a:noFill/>
          <a:ln>
            <a:noFill/>
          </a:ln>
        </p:spPr>
      </p:pic>
      <p:pic>
        <p:nvPicPr>
          <p:cNvPr id="45" name="Google Shape;45;p6"/>
          <p:cNvPicPr preferRelativeResize="0"/>
          <p:nvPr/>
        </p:nvPicPr>
        <p:blipFill rotWithShape="1">
          <a:blip r:embed="rId6">
            <a:alphaModFix/>
          </a:blip>
          <a:srcRect/>
          <a:stretch/>
        </p:blipFill>
        <p:spPr>
          <a:xfrm>
            <a:off x="6732674" y="9424774"/>
            <a:ext cx="3142857" cy="67142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46"/>
        <p:cNvGrpSpPr/>
        <p:nvPr/>
      </p:nvGrpSpPr>
      <p:grpSpPr>
        <a:xfrm>
          <a:off x="0" y="0"/>
          <a:ext cx="0" cy="0"/>
          <a:chOff x="0" y="0"/>
          <a:chExt cx="0" cy="0"/>
        </a:xfrm>
      </p:grpSpPr>
      <p:sp>
        <p:nvSpPr>
          <p:cNvPr id="47" name="Google Shape;47;p7"/>
          <p:cNvSpPr/>
          <p:nvPr/>
        </p:nvSpPr>
        <p:spPr>
          <a:xfrm>
            <a:off x="0" y="1900946"/>
            <a:ext cx="18288000" cy="725829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50"/>
              <a:buFont typeface="Arial"/>
              <a:buNone/>
            </a:pPr>
            <a:endParaRPr sz="4050" b="0" i="0" u="none" strike="noStrike" cap="none">
              <a:solidFill>
                <a:schemeClr val="lt1"/>
              </a:solidFill>
              <a:latin typeface="Arial"/>
              <a:ea typeface="Arial"/>
              <a:cs typeface="Arial"/>
              <a:sym typeface="Arial"/>
            </a:endParaRPr>
          </a:p>
        </p:txBody>
      </p:sp>
      <p:sp>
        <p:nvSpPr>
          <p:cNvPr id="48" name="Google Shape;48;p7"/>
          <p:cNvSpPr txBox="1">
            <a:spLocks noGrp="1"/>
          </p:cNvSpPr>
          <p:nvPr>
            <p:ph type="ctrTitle"/>
          </p:nvPr>
        </p:nvSpPr>
        <p:spPr>
          <a:xfrm>
            <a:off x="544881" y="2346960"/>
            <a:ext cx="17198238" cy="3441258"/>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9000"/>
              <a:buFont typeface="Arial"/>
              <a:buNone/>
              <a:defRPr sz="9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subTitle" idx="1"/>
          </p:nvPr>
        </p:nvSpPr>
        <p:spPr>
          <a:xfrm>
            <a:off x="544881" y="5926332"/>
            <a:ext cx="17198238" cy="27909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500"/>
              </a:spcBef>
              <a:spcAft>
                <a:spcPts val="0"/>
              </a:spcAft>
              <a:buClr>
                <a:schemeClr val="lt1"/>
              </a:buClr>
              <a:buSzPts val="3600"/>
              <a:buNone/>
              <a:defRPr sz="3600">
                <a:solidFill>
                  <a:schemeClr val="lt1"/>
                </a:solidFill>
              </a:defRPr>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a:endParaRPr/>
          </a:p>
        </p:txBody>
      </p:sp>
      <p:pic>
        <p:nvPicPr>
          <p:cNvPr id="50" name="Google Shape;50;p7"/>
          <p:cNvPicPr preferRelativeResize="0"/>
          <p:nvPr/>
        </p:nvPicPr>
        <p:blipFill rotWithShape="1">
          <a:blip r:embed="rId2">
            <a:alphaModFix/>
          </a:blip>
          <a:srcRect/>
          <a:stretch/>
        </p:blipFill>
        <p:spPr>
          <a:xfrm>
            <a:off x="544881" y="582460"/>
            <a:ext cx="7759221" cy="717239"/>
          </a:xfrm>
          <a:prstGeom prst="rect">
            <a:avLst/>
          </a:prstGeom>
          <a:noFill/>
          <a:ln>
            <a:noFill/>
          </a:ln>
        </p:spPr>
      </p:pic>
      <p:pic>
        <p:nvPicPr>
          <p:cNvPr id="51" name="Google Shape;51;p7" descr="R:\CENTRES\NCRM\Publicity\Logos\Other\TAB_col_white_background.png"/>
          <p:cNvPicPr preferRelativeResize="0"/>
          <p:nvPr/>
        </p:nvPicPr>
        <p:blipFill rotWithShape="1">
          <a:blip r:embed="rId3">
            <a:alphaModFix/>
          </a:blip>
          <a:srcRect/>
          <a:stretch/>
        </p:blipFill>
        <p:spPr>
          <a:xfrm>
            <a:off x="11016716" y="9374149"/>
            <a:ext cx="1772744" cy="751250"/>
          </a:xfrm>
          <a:prstGeom prst="rect">
            <a:avLst/>
          </a:prstGeom>
          <a:noFill/>
          <a:ln>
            <a:noFill/>
          </a:ln>
        </p:spPr>
      </p:pic>
      <p:pic>
        <p:nvPicPr>
          <p:cNvPr id="52" name="Google Shape;52;p7" descr="R:\CENTRES\NCRM\Publicity\Logos\Other\298px-University_of_Edinburgh_logo.svg.png"/>
          <p:cNvPicPr preferRelativeResize="0"/>
          <p:nvPr/>
        </p:nvPicPr>
        <p:blipFill rotWithShape="1">
          <a:blip r:embed="rId4">
            <a:alphaModFix/>
          </a:blip>
          <a:srcRect/>
          <a:stretch/>
        </p:blipFill>
        <p:spPr>
          <a:xfrm>
            <a:off x="14043911" y="9336405"/>
            <a:ext cx="756084" cy="761157"/>
          </a:xfrm>
          <a:prstGeom prst="rect">
            <a:avLst/>
          </a:prstGeom>
          <a:noFill/>
          <a:ln>
            <a:noFill/>
          </a:ln>
        </p:spPr>
      </p:pic>
      <p:pic>
        <p:nvPicPr>
          <p:cNvPr id="53" name="Google Shape;53;p7" descr="A picture containing drawing&#10;&#10;Description automatically generated"/>
          <p:cNvPicPr preferRelativeResize="0"/>
          <p:nvPr/>
        </p:nvPicPr>
        <p:blipFill rotWithShape="1">
          <a:blip r:embed="rId5">
            <a:alphaModFix/>
          </a:blip>
          <a:srcRect/>
          <a:stretch/>
        </p:blipFill>
        <p:spPr>
          <a:xfrm>
            <a:off x="2811956" y="9378894"/>
            <a:ext cx="2779533" cy="700533"/>
          </a:xfrm>
          <a:prstGeom prst="rect">
            <a:avLst/>
          </a:prstGeom>
          <a:noFill/>
          <a:ln>
            <a:noFill/>
          </a:ln>
        </p:spPr>
      </p:pic>
      <p:pic>
        <p:nvPicPr>
          <p:cNvPr id="54" name="Google Shape;54;p7"/>
          <p:cNvPicPr preferRelativeResize="0"/>
          <p:nvPr/>
        </p:nvPicPr>
        <p:blipFill rotWithShape="1">
          <a:blip r:embed="rId6">
            <a:alphaModFix/>
          </a:blip>
          <a:srcRect/>
          <a:stretch/>
        </p:blipFill>
        <p:spPr>
          <a:xfrm>
            <a:off x="6732674" y="9424774"/>
            <a:ext cx="3142857" cy="671429"/>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itle Slide 4">
  <p:cSld name="Title Slide 4">
    <p:spTree>
      <p:nvGrpSpPr>
        <p:cNvPr id="1" name="Shape 55"/>
        <p:cNvGrpSpPr/>
        <p:nvPr/>
      </p:nvGrpSpPr>
      <p:grpSpPr>
        <a:xfrm>
          <a:off x="0" y="0"/>
          <a:ext cx="0" cy="0"/>
          <a:chOff x="0" y="0"/>
          <a:chExt cx="0" cy="0"/>
        </a:xfrm>
      </p:grpSpPr>
      <p:sp>
        <p:nvSpPr>
          <p:cNvPr id="56" name="Google Shape;56;p8"/>
          <p:cNvSpPr/>
          <p:nvPr/>
        </p:nvSpPr>
        <p:spPr>
          <a:xfrm>
            <a:off x="0" y="1900946"/>
            <a:ext cx="18288000" cy="7258295"/>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50"/>
              <a:buFont typeface="Arial"/>
              <a:buNone/>
            </a:pPr>
            <a:endParaRPr sz="4050" b="0" i="0" u="none" strike="noStrike" cap="none">
              <a:solidFill>
                <a:schemeClr val="lt1"/>
              </a:solidFill>
              <a:latin typeface="Arial"/>
              <a:ea typeface="Arial"/>
              <a:cs typeface="Arial"/>
              <a:sym typeface="Arial"/>
            </a:endParaRPr>
          </a:p>
        </p:txBody>
      </p:sp>
      <p:sp>
        <p:nvSpPr>
          <p:cNvPr id="57" name="Google Shape;57;p8"/>
          <p:cNvSpPr txBox="1">
            <a:spLocks noGrp="1"/>
          </p:cNvSpPr>
          <p:nvPr>
            <p:ph type="ctrTitle"/>
          </p:nvPr>
        </p:nvSpPr>
        <p:spPr>
          <a:xfrm>
            <a:off x="544881" y="2346960"/>
            <a:ext cx="17198238" cy="3441258"/>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9000"/>
              <a:buFont typeface="Arial"/>
              <a:buNone/>
              <a:defRPr sz="9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8"/>
          <p:cNvSpPr txBox="1">
            <a:spLocks noGrp="1"/>
          </p:cNvSpPr>
          <p:nvPr>
            <p:ph type="subTitle" idx="1"/>
          </p:nvPr>
        </p:nvSpPr>
        <p:spPr>
          <a:xfrm>
            <a:off x="544881" y="5926332"/>
            <a:ext cx="17198238" cy="27909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500"/>
              </a:spcBef>
              <a:spcAft>
                <a:spcPts val="0"/>
              </a:spcAft>
              <a:buClr>
                <a:schemeClr val="lt1"/>
              </a:buClr>
              <a:buSzPts val="3600"/>
              <a:buNone/>
              <a:defRPr sz="3600">
                <a:solidFill>
                  <a:schemeClr val="lt1"/>
                </a:solidFill>
              </a:defRPr>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a:endParaRPr/>
          </a:p>
        </p:txBody>
      </p:sp>
      <p:pic>
        <p:nvPicPr>
          <p:cNvPr id="59" name="Google Shape;59;p8"/>
          <p:cNvPicPr preferRelativeResize="0"/>
          <p:nvPr/>
        </p:nvPicPr>
        <p:blipFill rotWithShape="1">
          <a:blip r:embed="rId2">
            <a:alphaModFix/>
          </a:blip>
          <a:srcRect/>
          <a:stretch/>
        </p:blipFill>
        <p:spPr>
          <a:xfrm>
            <a:off x="544881" y="582460"/>
            <a:ext cx="7759221" cy="717239"/>
          </a:xfrm>
          <a:prstGeom prst="rect">
            <a:avLst/>
          </a:prstGeom>
          <a:noFill/>
          <a:ln>
            <a:noFill/>
          </a:ln>
        </p:spPr>
      </p:pic>
      <p:pic>
        <p:nvPicPr>
          <p:cNvPr id="60" name="Google Shape;60;p8" descr="R:\CENTRES\NCRM\Publicity\Logos\Other\TAB_col_white_background.png"/>
          <p:cNvPicPr preferRelativeResize="0"/>
          <p:nvPr/>
        </p:nvPicPr>
        <p:blipFill rotWithShape="1">
          <a:blip r:embed="rId3">
            <a:alphaModFix/>
          </a:blip>
          <a:srcRect/>
          <a:stretch/>
        </p:blipFill>
        <p:spPr>
          <a:xfrm>
            <a:off x="11016716" y="9374149"/>
            <a:ext cx="1772744" cy="751250"/>
          </a:xfrm>
          <a:prstGeom prst="rect">
            <a:avLst/>
          </a:prstGeom>
          <a:noFill/>
          <a:ln>
            <a:noFill/>
          </a:ln>
        </p:spPr>
      </p:pic>
      <p:pic>
        <p:nvPicPr>
          <p:cNvPr id="61" name="Google Shape;61;p8" descr="R:\CENTRES\NCRM\Publicity\Logos\Other\298px-University_of_Edinburgh_logo.svg.png"/>
          <p:cNvPicPr preferRelativeResize="0"/>
          <p:nvPr/>
        </p:nvPicPr>
        <p:blipFill rotWithShape="1">
          <a:blip r:embed="rId4">
            <a:alphaModFix/>
          </a:blip>
          <a:srcRect/>
          <a:stretch/>
        </p:blipFill>
        <p:spPr>
          <a:xfrm>
            <a:off x="14043911" y="9336405"/>
            <a:ext cx="756084" cy="761157"/>
          </a:xfrm>
          <a:prstGeom prst="rect">
            <a:avLst/>
          </a:prstGeom>
          <a:noFill/>
          <a:ln>
            <a:noFill/>
          </a:ln>
        </p:spPr>
      </p:pic>
      <p:pic>
        <p:nvPicPr>
          <p:cNvPr id="62" name="Google Shape;62;p8" descr="A picture containing drawing&#10;&#10;Description automatically generated"/>
          <p:cNvPicPr preferRelativeResize="0"/>
          <p:nvPr/>
        </p:nvPicPr>
        <p:blipFill rotWithShape="1">
          <a:blip r:embed="rId5">
            <a:alphaModFix/>
          </a:blip>
          <a:srcRect/>
          <a:stretch/>
        </p:blipFill>
        <p:spPr>
          <a:xfrm>
            <a:off x="2811956" y="9378894"/>
            <a:ext cx="2779533" cy="700533"/>
          </a:xfrm>
          <a:prstGeom prst="rect">
            <a:avLst/>
          </a:prstGeom>
          <a:noFill/>
          <a:ln>
            <a:noFill/>
          </a:ln>
        </p:spPr>
      </p:pic>
      <p:pic>
        <p:nvPicPr>
          <p:cNvPr id="63" name="Google Shape;63;p8"/>
          <p:cNvPicPr preferRelativeResize="0"/>
          <p:nvPr/>
        </p:nvPicPr>
        <p:blipFill rotWithShape="1">
          <a:blip r:embed="rId6">
            <a:alphaModFix/>
          </a:blip>
          <a:srcRect/>
          <a:stretch/>
        </p:blipFill>
        <p:spPr>
          <a:xfrm>
            <a:off x="6732674" y="9426134"/>
            <a:ext cx="3142857" cy="671429"/>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544881" y="1451654"/>
            <a:ext cx="17198238" cy="14594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body" idx="1"/>
          </p:nvPr>
        </p:nvSpPr>
        <p:spPr>
          <a:xfrm>
            <a:off x="544881" y="3268131"/>
            <a:ext cx="8428452" cy="607398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
        <p:nvSpPr>
          <p:cNvPr id="67" name="Google Shape;67;p11"/>
          <p:cNvSpPr txBox="1">
            <a:spLocks noGrp="1"/>
          </p:cNvSpPr>
          <p:nvPr>
            <p:ph type="body" idx="2"/>
          </p:nvPr>
        </p:nvSpPr>
        <p:spPr>
          <a:xfrm>
            <a:off x="9295878" y="3268131"/>
            <a:ext cx="8447241" cy="607398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500"/>
              </a:spcBef>
              <a:spcAft>
                <a:spcPts val="0"/>
              </a:spcAft>
              <a:buClr>
                <a:schemeClr val="dk1"/>
              </a:buClr>
              <a:buSzPts val="1800"/>
              <a:buChar char="•"/>
              <a:defRPr/>
            </a:lvl1pPr>
            <a:lvl2pPr marL="914400" lvl="1" indent="-342900" algn="l">
              <a:lnSpc>
                <a:spcPct val="90000"/>
              </a:lnSpc>
              <a:spcBef>
                <a:spcPts val="750"/>
              </a:spcBef>
              <a:spcAft>
                <a:spcPts val="0"/>
              </a:spcAft>
              <a:buClr>
                <a:schemeClr val="dk1"/>
              </a:buClr>
              <a:buSzPts val="1800"/>
              <a:buChar char="•"/>
              <a:defRPr/>
            </a:lvl2pPr>
            <a:lvl3pPr marL="1371600" lvl="2" indent="-342900" algn="l">
              <a:lnSpc>
                <a:spcPct val="90000"/>
              </a:lnSpc>
              <a:spcBef>
                <a:spcPts val="750"/>
              </a:spcBef>
              <a:spcAft>
                <a:spcPts val="0"/>
              </a:spcAft>
              <a:buClr>
                <a:schemeClr val="dk1"/>
              </a:buClr>
              <a:buSzPts val="1800"/>
              <a:buChar char="•"/>
              <a:defRPr/>
            </a:lvl3pPr>
            <a:lvl4pPr marL="1828800" lvl="3" indent="-342900" algn="l">
              <a:lnSpc>
                <a:spcPct val="90000"/>
              </a:lnSpc>
              <a:spcBef>
                <a:spcPts val="750"/>
              </a:spcBef>
              <a:spcAft>
                <a:spcPts val="0"/>
              </a:spcAft>
              <a:buClr>
                <a:schemeClr val="dk1"/>
              </a:buClr>
              <a:buSzPts val="1800"/>
              <a:buChar char="•"/>
              <a:defRPr/>
            </a:lvl4pPr>
            <a:lvl5pPr marL="2286000" lvl="4" indent="-342900" algn="l">
              <a:lnSpc>
                <a:spcPct val="90000"/>
              </a:lnSpc>
              <a:spcBef>
                <a:spcPts val="750"/>
              </a:spcBef>
              <a:spcAft>
                <a:spcPts val="0"/>
              </a:spcAft>
              <a:buClr>
                <a:schemeClr val="dk1"/>
              </a:buClr>
              <a:buSzPts val="1800"/>
              <a:buChar char="•"/>
              <a:defRPr/>
            </a:lvl5pPr>
            <a:lvl6pPr marL="2743200" lvl="5" indent="-342900" algn="l">
              <a:lnSpc>
                <a:spcPct val="90000"/>
              </a:lnSpc>
              <a:spcBef>
                <a:spcPts val="750"/>
              </a:spcBef>
              <a:spcAft>
                <a:spcPts val="0"/>
              </a:spcAft>
              <a:buClr>
                <a:schemeClr val="dk1"/>
              </a:buClr>
              <a:buSzPts val="1800"/>
              <a:buChar char="•"/>
              <a:defRPr/>
            </a:lvl6pPr>
            <a:lvl7pPr marL="3200400" lvl="6" indent="-342900" algn="l">
              <a:lnSpc>
                <a:spcPct val="90000"/>
              </a:lnSpc>
              <a:spcBef>
                <a:spcPts val="750"/>
              </a:spcBef>
              <a:spcAft>
                <a:spcPts val="0"/>
              </a:spcAft>
              <a:buClr>
                <a:schemeClr val="dk1"/>
              </a:buClr>
              <a:buSzPts val="1800"/>
              <a:buChar char="•"/>
              <a:defRPr/>
            </a:lvl7pPr>
            <a:lvl8pPr marL="3657600" lvl="7" indent="-342900" algn="l">
              <a:lnSpc>
                <a:spcPct val="90000"/>
              </a:lnSpc>
              <a:spcBef>
                <a:spcPts val="750"/>
              </a:spcBef>
              <a:spcAft>
                <a:spcPts val="0"/>
              </a:spcAft>
              <a:buClr>
                <a:schemeClr val="dk1"/>
              </a:buClr>
              <a:buSzPts val="1800"/>
              <a:buChar char="•"/>
              <a:defRPr/>
            </a:lvl8pPr>
            <a:lvl9pPr marL="4114800" lvl="8" indent="-342900" algn="l">
              <a:lnSpc>
                <a:spcPct val="90000"/>
              </a:lnSpc>
              <a:spcBef>
                <a:spcPts val="75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
          <p:cNvSpPr txBox="1">
            <a:spLocks noGrp="1"/>
          </p:cNvSpPr>
          <p:nvPr>
            <p:ph type="body" idx="1"/>
          </p:nvPr>
        </p:nvSpPr>
        <p:spPr>
          <a:xfrm>
            <a:off x="544881" y="3759413"/>
            <a:ext cx="17198238" cy="5567468"/>
          </a:xfrm>
          <a:prstGeom prst="rect">
            <a:avLst/>
          </a:prstGeom>
          <a:noFill/>
          <a:ln>
            <a:noFill/>
          </a:ln>
        </p:spPr>
        <p:txBody>
          <a:bodyPr spcFirstLastPara="1" wrap="square" lIns="91425" tIns="45700" rIns="91425" bIns="45700" anchor="t" anchorCtr="0">
            <a:normAutofit/>
          </a:bodyPr>
          <a:lstStyle>
            <a:lvl1pPr marL="457200" marR="0" lvl="0" indent="-495300" algn="l" rtl="0">
              <a:lnSpc>
                <a:spcPct val="90000"/>
              </a:lnSpc>
              <a:spcBef>
                <a:spcPts val="1500"/>
              </a:spcBef>
              <a:spcAft>
                <a:spcPts val="0"/>
              </a:spcAft>
              <a:buClr>
                <a:schemeClr val="dk1"/>
              </a:buClr>
              <a:buSzPts val="4200"/>
              <a:buFont typeface="Arial"/>
              <a:buChar char="•"/>
              <a:defRPr sz="4200" b="0" i="0" u="none" strike="noStrike" cap="none">
                <a:solidFill>
                  <a:schemeClr val="dk1"/>
                </a:solidFill>
                <a:latin typeface="Arial"/>
                <a:ea typeface="Arial"/>
                <a:cs typeface="Arial"/>
                <a:sym typeface="Arial"/>
              </a:defRPr>
            </a:lvl1pPr>
            <a:lvl2pPr marL="914400" marR="0" lvl="1" indent="-457200" algn="l" rtl="0">
              <a:lnSpc>
                <a:spcPct val="90000"/>
              </a:lnSpc>
              <a:spcBef>
                <a:spcPts val="75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2pPr>
            <a:lvl3pPr marL="1371600" marR="0" lvl="2" indent="-419100" algn="l" rtl="0">
              <a:lnSpc>
                <a:spcPct val="90000"/>
              </a:lnSpc>
              <a:spcBef>
                <a:spcPts val="750"/>
              </a:spcBef>
              <a:spcAft>
                <a:spcPts val="0"/>
              </a:spcAft>
              <a:buClr>
                <a:schemeClr val="dk1"/>
              </a:buClr>
              <a:buSzPts val="3000"/>
              <a:buFont typeface="Arial"/>
              <a:buChar char="•"/>
              <a:defRPr sz="3000" b="0" i="0" u="none" strike="noStrike" cap="none">
                <a:solidFill>
                  <a:schemeClr val="dk1"/>
                </a:solidFill>
                <a:latin typeface="Arial"/>
                <a:ea typeface="Arial"/>
                <a:cs typeface="Arial"/>
                <a:sym typeface="Arial"/>
              </a:defRPr>
            </a:lvl3pPr>
            <a:lvl4pPr marL="1828800" marR="0" lvl="3"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Arial"/>
                <a:ea typeface="Arial"/>
                <a:cs typeface="Arial"/>
                <a:sym typeface="Arial"/>
              </a:defRPr>
            </a:lvl4pPr>
            <a:lvl5pPr marL="2286000" marR="0" lvl="4"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Arial"/>
                <a:ea typeface="Arial"/>
                <a:cs typeface="Arial"/>
                <a:sym typeface="Arial"/>
              </a:defRPr>
            </a:lvl5pPr>
            <a:lvl6pPr marL="2743200" marR="0" lvl="5"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Arial"/>
                <a:ea typeface="Arial"/>
                <a:cs typeface="Arial"/>
                <a:sym typeface="Arial"/>
              </a:defRPr>
            </a:lvl6pPr>
            <a:lvl7pPr marL="3200400" marR="0" lvl="6"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Arial"/>
                <a:ea typeface="Arial"/>
                <a:cs typeface="Arial"/>
                <a:sym typeface="Arial"/>
              </a:defRPr>
            </a:lvl7pPr>
            <a:lvl8pPr marL="3657600" marR="0" lvl="7"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Arial"/>
                <a:ea typeface="Arial"/>
                <a:cs typeface="Arial"/>
                <a:sym typeface="Arial"/>
              </a:defRPr>
            </a:lvl8pPr>
            <a:lvl9pPr marL="4114800" marR="0" lvl="8" indent="-400050" algn="l" rtl="0">
              <a:lnSpc>
                <a:spcPct val="90000"/>
              </a:lnSpc>
              <a:spcBef>
                <a:spcPts val="750"/>
              </a:spcBef>
              <a:spcAft>
                <a:spcPts val="0"/>
              </a:spcAft>
              <a:buClr>
                <a:schemeClr val="dk1"/>
              </a:buClr>
              <a:buSzPts val="2700"/>
              <a:buFont typeface="Arial"/>
              <a:buChar char="•"/>
              <a:defRPr sz="2700" b="0" i="0" u="none" strike="noStrike" cap="none">
                <a:solidFill>
                  <a:schemeClr val="dk1"/>
                </a:solidFill>
                <a:latin typeface="Arial"/>
                <a:ea typeface="Arial"/>
                <a:cs typeface="Arial"/>
                <a:sym typeface="Arial"/>
              </a:defRPr>
            </a:lvl9pPr>
          </a:lstStyle>
          <a:p>
            <a:endParaRPr/>
          </a:p>
        </p:txBody>
      </p:sp>
      <p:sp>
        <p:nvSpPr>
          <p:cNvPr id="11" name="Google Shape;11;p3"/>
          <p:cNvSpPr txBox="1">
            <a:spLocks noGrp="1"/>
          </p:cNvSpPr>
          <p:nvPr>
            <p:ph type="title"/>
          </p:nvPr>
        </p:nvSpPr>
        <p:spPr>
          <a:xfrm>
            <a:off x="544881" y="1451654"/>
            <a:ext cx="17198238" cy="1988345"/>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accent2"/>
              </a:buClr>
              <a:buSzPts val="5400"/>
              <a:buFont typeface="Arial"/>
              <a:buNone/>
              <a:defRPr sz="5400" b="1"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12" name="Google Shape;12;p3"/>
          <p:cNvPicPr preferRelativeResize="0"/>
          <p:nvPr/>
        </p:nvPicPr>
        <p:blipFill rotWithShape="1">
          <a:blip r:embed="rId15">
            <a:alphaModFix/>
          </a:blip>
          <a:srcRect/>
          <a:stretch/>
        </p:blipFill>
        <p:spPr>
          <a:xfrm>
            <a:off x="0" y="9704541"/>
            <a:ext cx="18288000" cy="58245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crm.ac.uk/resources/online/all/?id=2084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544881" y="3207938"/>
            <a:ext cx="17198238" cy="315310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accent5"/>
              </a:buClr>
              <a:buSzPts val="6600"/>
              <a:buFont typeface="Arial"/>
              <a:buNone/>
            </a:pPr>
            <a:r>
              <a:rPr lang="en-GB" sz="6600"/>
              <a:t>Principles of </a:t>
            </a:r>
            <a:endParaRPr sz="6600"/>
          </a:p>
          <a:p>
            <a:pPr marL="0" lvl="0" indent="0" algn="ctr" rtl="0">
              <a:lnSpc>
                <a:spcPct val="90000"/>
              </a:lnSpc>
              <a:spcBef>
                <a:spcPts val="0"/>
              </a:spcBef>
              <a:spcAft>
                <a:spcPts val="0"/>
              </a:spcAft>
              <a:buClr>
                <a:schemeClr val="accent5"/>
              </a:buClr>
              <a:buSzPts val="6600"/>
              <a:buFont typeface="Arial"/>
              <a:buNone/>
            </a:pPr>
            <a:r>
              <a:rPr lang="en-GB" sz="6600"/>
              <a:t>data visualisation</a:t>
            </a:r>
            <a:endParaRPr sz="6600"/>
          </a:p>
        </p:txBody>
      </p:sp>
      <p:sp>
        <p:nvSpPr>
          <p:cNvPr id="90" name="Google Shape;90;p1"/>
          <p:cNvSpPr txBox="1">
            <a:spLocks noGrp="1"/>
          </p:cNvSpPr>
          <p:nvPr>
            <p:ph type="subTitle" idx="1"/>
          </p:nvPr>
        </p:nvSpPr>
        <p:spPr>
          <a:xfrm>
            <a:off x="544881" y="7444153"/>
            <a:ext cx="17198238" cy="2352615"/>
          </a:xfrm>
          <a:prstGeom prst="rect">
            <a:avLst/>
          </a:prstGeom>
          <a:noFill/>
          <a:ln>
            <a:noFill/>
          </a:ln>
        </p:spPr>
        <p:txBody>
          <a:bodyPr spcFirstLastPara="1" wrap="square" lIns="91425" tIns="45700" rIns="91425" bIns="45700" anchor="t" anchorCtr="0">
            <a:normAutofit/>
          </a:bodyPr>
          <a:lstStyle/>
          <a:p>
            <a:pPr marL="0" indent="0">
              <a:spcBef>
                <a:spcPts val="0"/>
              </a:spcBef>
            </a:pPr>
            <a:r>
              <a:rPr lang="en-GB" dirty="0"/>
              <a:t>Sophie Lee, PhD</a:t>
            </a:r>
            <a:br>
              <a:rPr lang="en-GB" dirty="0"/>
            </a:br>
            <a:br>
              <a:rPr lang="en-GB" dirty="0"/>
            </a:br>
            <a:r>
              <a:rPr lang="en-GB" sz="1800" b="1" u="sng" dirty="0">
                <a:solidFill>
                  <a:srgbClr val="0000FF"/>
                </a:solidFill>
                <a:effectLst/>
                <a:latin typeface="Arial" panose="020B0604020202020204" pitchFamily="34" charset="0"/>
                <a:ea typeface="Arial" panose="020B0604020202020204" pitchFamily="34" charset="0"/>
                <a:hlinkClick r:id="rId3"/>
              </a:rPr>
              <a:t>https://www.ncrm.ac.uk/resources/online/all/?id=20844</a:t>
            </a:r>
            <a:endParaRPr lang="en-GB" sz="1800" b="1" dirty="0">
              <a:effectLst/>
              <a:latin typeface="Arial" panose="020B0604020202020204" pitchFamily="34" charset="0"/>
              <a:ea typeface="Arial" panose="020B0604020202020204" pitchFamily="34" charset="0"/>
            </a:endParaRPr>
          </a:p>
          <a:p>
            <a:pPr marL="0" lvl="0" indent="0" algn="ctr" rtl="0">
              <a:lnSpc>
                <a:spcPct val="90000"/>
              </a:lnSpc>
              <a:spcBef>
                <a:spcPts val="0"/>
              </a:spcBef>
              <a:spcAft>
                <a:spcPts val="0"/>
              </a:spcAft>
              <a:buClr>
                <a:schemeClr val="accent5"/>
              </a:buClr>
              <a:buSzPts val="3600"/>
              <a:buNone/>
            </a:pPr>
            <a:endParaRPr dirty="0"/>
          </a:p>
          <a:p>
            <a:pPr marL="0" lvl="0" indent="0" algn="ctr" rtl="0">
              <a:lnSpc>
                <a:spcPct val="90000"/>
              </a:lnSpc>
              <a:spcBef>
                <a:spcPts val="1500"/>
              </a:spcBef>
              <a:spcAft>
                <a:spcPts val="0"/>
              </a:spcAft>
              <a:buClr>
                <a:schemeClr val="accent5"/>
              </a:buClr>
              <a:buSzPts val="3600"/>
              <a:buNone/>
            </a:pPr>
            <a:endParaRPr dirty="0"/>
          </a:p>
          <a:p>
            <a:pPr marL="0" lvl="0" indent="0" algn="ctr" rtl="0">
              <a:lnSpc>
                <a:spcPct val="90000"/>
              </a:lnSpc>
              <a:spcBef>
                <a:spcPts val="1500"/>
              </a:spcBef>
              <a:spcAft>
                <a:spcPts val="0"/>
              </a:spcAft>
              <a:buClr>
                <a:schemeClr val="accent5"/>
              </a:buClr>
              <a:buSzPts val="36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Google Shape;96;g2ebbf64ea50_0_0"/>
          <p:cNvPicPr preferRelativeResize="0"/>
          <p:nvPr/>
        </p:nvPicPr>
        <p:blipFill>
          <a:blip r:embed="rId3">
            <a:alphaModFix/>
          </a:blip>
          <a:stretch>
            <a:fillRect/>
          </a:stretch>
        </p:blipFill>
        <p:spPr>
          <a:xfrm>
            <a:off x="2325650" y="222875"/>
            <a:ext cx="14229499" cy="94863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pic>
        <p:nvPicPr>
          <p:cNvPr id="102" name="Google Shape;102;g2ebbf64ea50_0_6"/>
          <p:cNvPicPr preferRelativeResize="0"/>
          <p:nvPr/>
        </p:nvPicPr>
        <p:blipFill>
          <a:blip r:embed="rId3">
            <a:alphaModFix/>
          </a:blip>
          <a:stretch>
            <a:fillRect/>
          </a:stretch>
        </p:blipFill>
        <p:spPr>
          <a:xfrm>
            <a:off x="1948063" y="76200"/>
            <a:ext cx="14391875" cy="9594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Google Shape;108;g2ebbf64ea50_0_14"/>
          <p:cNvPicPr preferRelativeResize="0"/>
          <p:nvPr/>
        </p:nvPicPr>
        <p:blipFill>
          <a:blip r:embed="rId3">
            <a:alphaModFix/>
          </a:blip>
          <a:stretch>
            <a:fillRect/>
          </a:stretch>
        </p:blipFill>
        <p:spPr>
          <a:xfrm>
            <a:off x="2282350" y="228600"/>
            <a:ext cx="13723300" cy="94347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g2ebbf64ea50_0_25"/>
          <p:cNvPicPr preferRelativeResize="0"/>
          <p:nvPr/>
        </p:nvPicPr>
        <p:blipFill rotWithShape="1">
          <a:blip r:embed="rId3">
            <a:alphaModFix/>
          </a:blip>
          <a:srcRect b="46033"/>
          <a:stretch/>
        </p:blipFill>
        <p:spPr>
          <a:xfrm>
            <a:off x="598375" y="2206413"/>
            <a:ext cx="17091249" cy="58741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
          <p:cNvSpPr txBox="1"/>
          <p:nvPr/>
        </p:nvSpPr>
        <p:spPr>
          <a:xfrm>
            <a:off x="0" y="5396957"/>
            <a:ext cx="18288000"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GB" sz="3600" b="0" i="0" u="none" strike="noStrike" cap="none">
                <a:solidFill>
                  <a:schemeClr val="lt1"/>
                </a:solidFill>
                <a:latin typeface="Arial"/>
                <a:ea typeface="Arial"/>
                <a:cs typeface="Arial"/>
                <a:sym typeface="Arial"/>
              </a:rPr>
              <a:t>www.ncrm.ac.uk</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524</Words>
  <Application>Microsoft Office PowerPoint</Application>
  <PresentationFormat>Custom</PresentationFormat>
  <Paragraphs>23</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Principles of  data visualisation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data visualisation</dc:title>
  <dc:creator>Martin Blunt</dc:creator>
  <cp:lastModifiedBy>Gil Dekel</cp:lastModifiedBy>
  <cp:revision>4</cp:revision>
  <dcterms:created xsi:type="dcterms:W3CDTF">2020-05-12T14:44:09Z</dcterms:created>
  <dcterms:modified xsi:type="dcterms:W3CDTF">2024-08-05T09:36:51Z</dcterms:modified>
</cp:coreProperties>
</file>