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4" r:id="rId3"/>
    <p:sldId id="293" r:id="rId4"/>
    <p:sldId id="267" r:id="rId5"/>
    <p:sldId id="350" r:id="rId6"/>
    <p:sldId id="358" r:id="rId7"/>
    <p:sldId id="264" r:id="rId8"/>
    <p:sldId id="355" r:id="rId9"/>
    <p:sldId id="361" r:id="rId10"/>
    <p:sldId id="270" r:id="rId11"/>
    <p:sldId id="288" r:id="rId12"/>
    <p:sldId id="357" r:id="rId13"/>
    <p:sldId id="351" r:id="rId14"/>
    <p:sldId id="356" r:id="rId15"/>
    <p:sldId id="352" r:id="rId16"/>
    <p:sldId id="277" r:id="rId17"/>
    <p:sldId id="300" r:id="rId18"/>
    <p:sldId id="320" r:id="rId19"/>
    <p:sldId id="296" r:id="rId20"/>
    <p:sldId id="323" r:id="rId21"/>
    <p:sldId id="325" r:id="rId22"/>
    <p:sldId id="327" r:id="rId23"/>
    <p:sldId id="326" r:id="rId24"/>
    <p:sldId id="297" r:id="rId25"/>
    <p:sldId id="273" r:id="rId26"/>
    <p:sldId id="275" r:id="rId27"/>
    <p:sldId id="353" r:id="rId28"/>
    <p:sldId id="360" r:id="rId29"/>
    <p:sldId id="290" r:id="rId30"/>
    <p:sldId id="354" r:id="rId31"/>
    <p:sldId id="276" r:id="rId32"/>
    <p:sldId id="348" r:id="rId33"/>
    <p:sldId id="274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47B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CA66B-C184-4D28-9A16-8721811C87A5}" v="878" dt="2024-09-17T08:44:41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76733" autoAdjust="0"/>
  </p:normalViewPr>
  <p:slideViewPr>
    <p:cSldViewPr snapToGrid="0" snapToObjects="1">
      <p:cViewPr varScale="1">
        <p:scale>
          <a:sx n="81" d="100"/>
          <a:sy n="81" d="100"/>
        </p:scale>
        <p:origin x="15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, Tim" userId="16b24182-2011-4397-b9aa-3fd69a18e32e" providerId="ADAL" clId="{94ACA66B-C184-4D28-9A16-8721811C87A5}"/>
    <pc:docChg chg="undo redo custSel addSld delSld modSld sldOrd">
      <pc:chgData name="Morris, Tim" userId="16b24182-2011-4397-b9aa-3fd69a18e32e" providerId="ADAL" clId="{94ACA66B-C184-4D28-9A16-8721811C87A5}" dt="2024-09-17T08:45:23.283" v="2647" actId="20577"/>
      <pc:docMkLst>
        <pc:docMk/>
      </pc:docMkLst>
      <pc:sldChg chg="addSp delSp modSp mod">
        <pc:chgData name="Morris, Tim" userId="16b24182-2011-4397-b9aa-3fd69a18e32e" providerId="ADAL" clId="{94ACA66B-C184-4D28-9A16-8721811C87A5}" dt="2024-09-17T08:44:51.018" v="2643" actId="404"/>
        <pc:sldMkLst>
          <pc:docMk/>
          <pc:sldMk cId="1615947237" sldId="256"/>
        </pc:sldMkLst>
        <pc:spChg chg="mod">
          <ac:chgData name="Morris, Tim" userId="16b24182-2011-4397-b9aa-3fd69a18e32e" providerId="ADAL" clId="{94ACA66B-C184-4D28-9A16-8721811C87A5}" dt="2024-09-17T08:44:51.018" v="2643" actId="404"/>
          <ac:spMkLst>
            <pc:docMk/>
            <pc:sldMk cId="1615947237" sldId="256"/>
            <ac:spMk id="5" creationId="{00000000-0000-0000-0000-000000000000}"/>
          </ac:spMkLst>
        </pc:spChg>
        <pc:graphicFrameChg chg="add del mod">
          <ac:chgData name="Morris, Tim" userId="16b24182-2011-4397-b9aa-3fd69a18e32e" providerId="ADAL" clId="{94ACA66B-C184-4D28-9A16-8721811C87A5}" dt="2024-09-11T17:23:01.647" v="2" actId="478"/>
          <ac:graphicFrameMkLst>
            <pc:docMk/>
            <pc:sldMk cId="1615947237" sldId="256"/>
            <ac:graphicFrameMk id="2" creationId="{A05B70B1-B6AA-52B2-6988-960577704543}"/>
          </ac:graphicFrameMkLst>
        </pc:graphicFrameChg>
      </pc:sldChg>
      <pc:sldChg chg="del">
        <pc:chgData name="Morris, Tim" userId="16b24182-2011-4397-b9aa-3fd69a18e32e" providerId="ADAL" clId="{94ACA66B-C184-4D28-9A16-8721811C87A5}" dt="2024-09-12T14:28:25.694" v="2497" actId="47"/>
        <pc:sldMkLst>
          <pc:docMk/>
          <pc:sldMk cId="3579314774" sldId="260"/>
        </pc:sldMkLst>
      </pc:sldChg>
      <pc:sldChg chg="ord">
        <pc:chgData name="Morris, Tim" userId="16b24182-2011-4397-b9aa-3fd69a18e32e" providerId="ADAL" clId="{94ACA66B-C184-4D28-9A16-8721811C87A5}" dt="2024-09-12T14:26:01.455" v="2492"/>
        <pc:sldMkLst>
          <pc:docMk/>
          <pc:sldMk cId="1935022605" sldId="273"/>
        </pc:sldMkLst>
      </pc:sldChg>
      <pc:sldChg chg="ord">
        <pc:chgData name="Morris, Tim" userId="16b24182-2011-4397-b9aa-3fd69a18e32e" providerId="ADAL" clId="{94ACA66B-C184-4D28-9A16-8721811C87A5}" dt="2024-09-12T14:26:01.455" v="2492"/>
        <pc:sldMkLst>
          <pc:docMk/>
          <pc:sldMk cId="2805247424" sldId="275"/>
        </pc:sldMkLst>
      </pc:sldChg>
      <pc:sldChg chg="modSp mod">
        <pc:chgData name="Morris, Tim" userId="16b24182-2011-4397-b9aa-3fd69a18e32e" providerId="ADAL" clId="{94ACA66B-C184-4D28-9A16-8721811C87A5}" dt="2024-09-12T08:15:45.650" v="1769" actId="20577"/>
        <pc:sldMkLst>
          <pc:docMk/>
          <pc:sldMk cId="1173826784" sldId="276"/>
        </pc:sldMkLst>
        <pc:spChg chg="mod">
          <ac:chgData name="Morris, Tim" userId="16b24182-2011-4397-b9aa-3fd69a18e32e" providerId="ADAL" clId="{94ACA66B-C184-4D28-9A16-8721811C87A5}" dt="2024-09-12T08:15:45.650" v="1769" actId="20577"/>
          <ac:spMkLst>
            <pc:docMk/>
            <pc:sldMk cId="1173826784" sldId="276"/>
            <ac:spMk id="3" creationId="{9E8CE93C-BD4B-DE95-AE9E-0D49252ADEFC}"/>
          </ac:spMkLst>
        </pc:spChg>
      </pc:sldChg>
      <pc:sldChg chg="modSp mod modAnim">
        <pc:chgData name="Morris, Tim" userId="16b24182-2011-4397-b9aa-3fd69a18e32e" providerId="ADAL" clId="{94ACA66B-C184-4D28-9A16-8721811C87A5}" dt="2024-09-11T17:40:34.376" v="762"/>
        <pc:sldMkLst>
          <pc:docMk/>
          <pc:sldMk cId="3588541988" sldId="277"/>
        </pc:sldMkLst>
        <pc:spChg chg="mod">
          <ac:chgData name="Morris, Tim" userId="16b24182-2011-4397-b9aa-3fd69a18e32e" providerId="ADAL" clId="{94ACA66B-C184-4D28-9A16-8721811C87A5}" dt="2024-09-11T17:40:24.328" v="761" actId="1035"/>
          <ac:spMkLst>
            <pc:docMk/>
            <pc:sldMk cId="3588541988" sldId="277"/>
            <ac:spMk id="3" creationId="{5B3E73C2-F953-0F67-B8E5-09DA052D0EE6}"/>
          </ac:spMkLst>
        </pc:spChg>
      </pc:sldChg>
      <pc:sldChg chg="addSp delSp modSp mod delAnim modAnim modNotesTx">
        <pc:chgData name="Morris, Tim" userId="16b24182-2011-4397-b9aa-3fd69a18e32e" providerId="ADAL" clId="{94ACA66B-C184-4D28-9A16-8721811C87A5}" dt="2024-09-17T08:45:10.589" v="2645" actId="20577"/>
        <pc:sldMkLst>
          <pc:docMk/>
          <pc:sldMk cId="1688959157" sldId="288"/>
        </pc:sldMkLst>
        <pc:picChg chg="add del mod">
          <ac:chgData name="Morris, Tim" userId="16b24182-2011-4397-b9aa-3fd69a18e32e" providerId="ADAL" clId="{94ACA66B-C184-4D28-9A16-8721811C87A5}" dt="2024-09-12T07:36:30.893" v="908" actId="478"/>
          <ac:picMkLst>
            <pc:docMk/>
            <pc:sldMk cId="1688959157" sldId="288"/>
            <ac:picMk id="4" creationId="{35A451CD-54AD-578B-2934-4D8156849642}"/>
          </ac:picMkLst>
        </pc:picChg>
      </pc:sldChg>
      <pc:sldChg chg="addSp modSp">
        <pc:chgData name="Morris, Tim" userId="16b24182-2011-4397-b9aa-3fd69a18e32e" providerId="ADAL" clId="{94ACA66B-C184-4D28-9A16-8721811C87A5}" dt="2024-09-11T17:23:14.083" v="3"/>
        <pc:sldMkLst>
          <pc:docMk/>
          <pc:sldMk cId="71752901" sldId="290"/>
        </pc:sldMkLst>
        <pc:picChg chg="add mod">
          <ac:chgData name="Morris, Tim" userId="16b24182-2011-4397-b9aa-3fd69a18e32e" providerId="ADAL" clId="{94ACA66B-C184-4D28-9A16-8721811C87A5}" dt="2024-09-11T17:23:14.083" v="3"/>
          <ac:picMkLst>
            <pc:docMk/>
            <pc:sldMk cId="71752901" sldId="290"/>
            <ac:picMk id="4" creationId="{C7A1EF40-6584-AB64-F544-57259B3C8D40}"/>
          </ac:picMkLst>
        </pc:picChg>
      </pc:sldChg>
      <pc:sldChg chg="addSp modSp mod ord">
        <pc:chgData name="Morris, Tim" userId="16b24182-2011-4397-b9aa-3fd69a18e32e" providerId="ADAL" clId="{94ACA66B-C184-4D28-9A16-8721811C87A5}" dt="2024-09-12T14:25:53.218" v="2490"/>
        <pc:sldMkLst>
          <pc:docMk/>
          <pc:sldMk cId="2932380611" sldId="297"/>
        </pc:sldMkLst>
        <pc:spChg chg="mod">
          <ac:chgData name="Morris, Tim" userId="16b24182-2011-4397-b9aa-3fd69a18e32e" providerId="ADAL" clId="{94ACA66B-C184-4D28-9A16-8721811C87A5}" dt="2024-09-12T07:50:33.176" v="1384" actId="20577"/>
          <ac:spMkLst>
            <pc:docMk/>
            <pc:sldMk cId="2932380611" sldId="297"/>
            <ac:spMk id="2" creationId="{E2A64C0A-76DF-2905-327A-638745F81A12}"/>
          </ac:spMkLst>
        </pc:spChg>
        <pc:spChg chg="mod">
          <ac:chgData name="Morris, Tim" userId="16b24182-2011-4397-b9aa-3fd69a18e32e" providerId="ADAL" clId="{94ACA66B-C184-4D28-9A16-8721811C87A5}" dt="2024-09-12T07:52:42.444" v="1688"/>
          <ac:spMkLst>
            <pc:docMk/>
            <pc:sldMk cId="2932380611" sldId="297"/>
            <ac:spMk id="3" creationId="{7928AAC2-0316-95C7-B96E-FA3F32607E54}"/>
          </ac:spMkLst>
        </pc:spChg>
        <pc:spChg chg="mod">
          <ac:chgData name="Morris, Tim" userId="16b24182-2011-4397-b9aa-3fd69a18e32e" providerId="ADAL" clId="{94ACA66B-C184-4D28-9A16-8721811C87A5}" dt="2024-09-12T07:50:17.016" v="1349"/>
          <ac:spMkLst>
            <pc:docMk/>
            <pc:sldMk cId="2932380611" sldId="297"/>
            <ac:spMk id="8" creationId="{BF0BF191-2456-18DD-F30A-936945303ADD}"/>
          </ac:spMkLst>
        </pc:spChg>
        <pc:spChg chg="mod">
          <ac:chgData name="Morris, Tim" userId="16b24182-2011-4397-b9aa-3fd69a18e32e" providerId="ADAL" clId="{94ACA66B-C184-4D28-9A16-8721811C87A5}" dt="2024-09-12T07:50:17.016" v="1349"/>
          <ac:spMkLst>
            <pc:docMk/>
            <pc:sldMk cId="2932380611" sldId="297"/>
            <ac:spMk id="9" creationId="{2F439322-10BB-CBA3-82DF-26CCE5315825}"/>
          </ac:spMkLst>
        </pc:spChg>
        <pc:spChg chg="mod">
          <ac:chgData name="Morris, Tim" userId="16b24182-2011-4397-b9aa-3fd69a18e32e" providerId="ADAL" clId="{94ACA66B-C184-4D28-9A16-8721811C87A5}" dt="2024-09-12T07:50:17.016" v="1349"/>
          <ac:spMkLst>
            <pc:docMk/>
            <pc:sldMk cId="2932380611" sldId="297"/>
            <ac:spMk id="10" creationId="{3B66472D-F8CC-AA69-BFA6-225640B10ED5}"/>
          </ac:spMkLst>
        </pc:spChg>
        <pc:grpChg chg="add mod">
          <ac:chgData name="Morris, Tim" userId="16b24182-2011-4397-b9aa-3fd69a18e32e" providerId="ADAL" clId="{94ACA66B-C184-4D28-9A16-8721811C87A5}" dt="2024-09-12T07:50:41.006" v="1386" actId="1076"/>
          <ac:grpSpMkLst>
            <pc:docMk/>
            <pc:sldMk cId="2932380611" sldId="297"/>
            <ac:grpSpMk id="4" creationId="{9624773F-6225-D217-333A-DAA26D01382B}"/>
          </ac:grpSpMkLst>
        </pc:grpChg>
        <pc:picChg chg="mod">
          <ac:chgData name="Morris, Tim" userId="16b24182-2011-4397-b9aa-3fd69a18e32e" providerId="ADAL" clId="{94ACA66B-C184-4D28-9A16-8721811C87A5}" dt="2024-09-12T07:50:17.016" v="1349"/>
          <ac:picMkLst>
            <pc:docMk/>
            <pc:sldMk cId="2932380611" sldId="297"/>
            <ac:picMk id="5" creationId="{9CEC3DD6-A12E-2A73-CED6-D56ADCD3C2AD}"/>
          </ac:picMkLst>
        </pc:picChg>
        <pc:picChg chg="mod">
          <ac:chgData name="Morris, Tim" userId="16b24182-2011-4397-b9aa-3fd69a18e32e" providerId="ADAL" clId="{94ACA66B-C184-4D28-9A16-8721811C87A5}" dt="2024-09-12T07:50:17.016" v="1349"/>
          <ac:picMkLst>
            <pc:docMk/>
            <pc:sldMk cId="2932380611" sldId="297"/>
            <ac:picMk id="6" creationId="{5BBB0D60-5928-7B54-3EB2-CBF8285FEF1D}"/>
          </ac:picMkLst>
        </pc:picChg>
        <pc:picChg chg="mod">
          <ac:chgData name="Morris, Tim" userId="16b24182-2011-4397-b9aa-3fd69a18e32e" providerId="ADAL" clId="{94ACA66B-C184-4D28-9A16-8721811C87A5}" dt="2024-09-12T07:50:17.016" v="1349"/>
          <ac:picMkLst>
            <pc:docMk/>
            <pc:sldMk cId="2932380611" sldId="297"/>
            <ac:picMk id="7" creationId="{3AE5FFAC-1646-203F-E6EC-F71CB85EC805}"/>
          </ac:picMkLst>
        </pc:picChg>
      </pc:sldChg>
      <pc:sldChg chg="ord">
        <pc:chgData name="Morris, Tim" userId="16b24182-2011-4397-b9aa-3fd69a18e32e" providerId="ADAL" clId="{94ACA66B-C184-4D28-9A16-8721811C87A5}" dt="2024-09-12T14:25:53.218" v="2490"/>
        <pc:sldMkLst>
          <pc:docMk/>
          <pc:sldMk cId="2986264552" sldId="323"/>
        </pc:sldMkLst>
      </pc:sldChg>
      <pc:sldChg chg="ord">
        <pc:chgData name="Morris, Tim" userId="16b24182-2011-4397-b9aa-3fd69a18e32e" providerId="ADAL" clId="{94ACA66B-C184-4D28-9A16-8721811C87A5}" dt="2024-09-12T14:25:53.218" v="2490"/>
        <pc:sldMkLst>
          <pc:docMk/>
          <pc:sldMk cId="3403633616" sldId="325"/>
        </pc:sldMkLst>
      </pc:sldChg>
      <pc:sldChg chg="ord">
        <pc:chgData name="Morris, Tim" userId="16b24182-2011-4397-b9aa-3fd69a18e32e" providerId="ADAL" clId="{94ACA66B-C184-4D28-9A16-8721811C87A5}" dt="2024-09-12T14:25:53.218" v="2490"/>
        <pc:sldMkLst>
          <pc:docMk/>
          <pc:sldMk cId="1147578327" sldId="326"/>
        </pc:sldMkLst>
      </pc:sldChg>
      <pc:sldChg chg="ord">
        <pc:chgData name="Morris, Tim" userId="16b24182-2011-4397-b9aa-3fd69a18e32e" providerId="ADAL" clId="{94ACA66B-C184-4D28-9A16-8721811C87A5}" dt="2024-09-12T14:25:53.218" v="2490"/>
        <pc:sldMkLst>
          <pc:docMk/>
          <pc:sldMk cId="1401703809" sldId="327"/>
        </pc:sldMkLst>
      </pc:sldChg>
      <pc:sldChg chg="delSp modSp del mod">
        <pc:chgData name="Morris, Tim" userId="16b24182-2011-4397-b9aa-3fd69a18e32e" providerId="ADAL" clId="{94ACA66B-C184-4D28-9A16-8721811C87A5}" dt="2024-09-12T07:47:50.790" v="1336" actId="47"/>
        <pc:sldMkLst>
          <pc:docMk/>
          <pc:sldMk cId="1147557390" sldId="349"/>
        </pc:sldMkLst>
        <pc:spChg chg="mod">
          <ac:chgData name="Morris, Tim" userId="16b24182-2011-4397-b9aa-3fd69a18e32e" providerId="ADAL" clId="{94ACA66B-C184-4D28-9A16-8721811C87A5}" dt="2024-09-12T07:39:20.523" v="1214" actId="20577"/>
          <ac:spMkLst>
            <pc:docMk/>
            <pc:sldMk cId="1147557390" sldId="349"/>
            <ac:spMk id="3" creationId="{72066128-C0B6-50AC-8B63-EE6BBCFFF916}"/>
          </ac:spMkLst>
        </pc:spChg>
        <pc:spChg chg="del">
          <ac:chgData name="Morris, Tim" userId="16b24182-2011-4397-b9aa-3fd69a18e32e" providerId="ADAL" clId="{94ACA66B-C184-4D28-9A16-8721811C87A5}" dt="2024-09-12T07:39:07.952" v="1181" actId="478"/>
          <ac:spMkLst>
            <pc:docMk/>
            <pc:sldMk cId="1147557390" sldId="349"/>
            <ac:spMk id="7" creationId="{6DB87DF7-A43C-0C0D-9240-7675B6749F36}"/>
          </ac:spMkLst>
        </pc:spChg>
      </pc:sldChg>
      <pc:sldChg chg="addSp modSp mod">
        <pc:chgData name="Morris, Tim" userId="16b24182-2011-4397-b9aa-3fd69a18e32e" providerId="ADAL" clId="{94ACA66B-C184-4D28-9A16-8721811C87A5}" dt="2024-09-12T07:47:39.274" v="1332" actId="1076"/>
        <pc:sldMkLst>
          <pc:docMk/>
          <pc:sldMk cId="3619051366" sldId="350"/>
        </pc:sldMkLst>
        <pc:spChg chg="mod">
          <ac:chgData name="Morris, Tim" userId="16b24182-2011-4397-b9aa-3fd69a18e32e" providerId="ADAL" clId="{94ACA66B-C184-4D28-9A16-8721811C87A5}" dt="2024-09-12T07:40:33.819" v="1311" actId="20577"/>
          <ac:spMkLst>
            <pc:docMk/>
            <pc:sldMk cId="3619051366" sldId="350"/>
            <ac:spMk id="2" creationId="{B4F025A8-1A5C-AED9-3C6C-F013C92C3A1A}"/>
          </ac:spMkLst>
        </pc:spChg>
        <pc:spChg chg="mod">
          <ac:chgData name="Morris, Tim" userId="16b24182-2011-4397-b9aa-3fd69a18e32e" providerId="ADAL" clId="{94ACA66B-C184-4D28-9A16-8721811C87A5}" dt="2024-09-12T07:47:39.274" v="1332" actId="1076"/>
          <ac:spMkLst>
            <pc:docMk/>
            <pc:sldMk cId="3619051366" sldId="350"/>
            <ac:spMk id="5" creationId="{CFA1B33D-2CB3-BF57-1D6F-6134F65BBBC9}"/>
          </ac:spMkLst>
        </pc:spChg>
        <pc:spChg chg="mod">
          <ac:chgData name="Morris, Tim" userId="16b24182-2011-4397-b9aa-3fd69a18e32e" providerId="ADAL" clId="{94ACA66B-C184-4D28-9A16-8721811C87A5}" dt="2024-09-12T07:40:32.707" v="1305" actId="1076"/>
          <ac:spMkLst>
            <pc:docMk/>
            <pc:sldMk cId="3619051366" sldId="350"/>
            <ac:spMk id="10" creationId="{874AE2EC-AA33-B0E0-F054-676931244A69}"/>
          </ac:spMkLst>
        </pc:spChg>
        <pc:grpChg chg="mod">
          <ac:chgData name="Morris, Tim" userId="16b24182-2011-4397-b9aa-3fd69a18e32e" providerId="ADAL" clId="{94ACA66B-C184-4D28-9A16-8721811C87A5}" dt="2024-09-12T07:47:39.274" v="1332" actId="1076"/>
          <ac:grpSpMkLst>
            <pc:docMk/>
            <pc:sldMk cId="3619051366" sldId="350"/>
            <ac:grpSpMk id="6" creationId="{9AFF092A-2BFD-53A2-EA8D-078B648CF762}"/>
          </ac:grpSpMkLst>
        </pc:grpChg>
        <pc:grpChg chg="add mod">
          <ac:chgData name="Morris, Tim" userId="16b24182-2011-4397-b9aa-3fd69a18e32e" providerId="ADAL" clId="{94ACA66B-C184-4D28-9A16-8721811C87A5}" dt="2024-09-12T07:40:34.691" v="1314" actId="1076"/>
          <ac:grpSpMkLst>
            <pc:docMk/>
            <pc:sldMk cId="3619051366" sldId="350"/>
            <ac:grpSpMk id="8" creationId="{7AD64161-E493-5B12-C706-9CFF01427AF5}"/>
          </ac:grpSpMkLst>
        </pc:grpChg>
        <pc:picChg chg="mod">
          <ac:chgData name="Morris, Tim" userId="16b24182-2011-4397-b9aa-3fd69a18e32e" providerId="ADAL" clId="{94ACA66B-C184-4D28-9A16-8721811C87A5}" dt="2024-09-12T07:47:39.274" v="1332" actId="1076"/>
          <ac:picMkLst>
            <pc:docMk/>
            <pc:sldMk cId="3619051366" sldId="350"/>
            <ac:picMk id="4" creationId="{46204028-B28F-7A37-4759-3BFAD1CFAFFA}"/>
          </ac:picMkLst>
        </pc:picChg>
        <pc:picChg chg="mod">
          <ac:chgData name="Morris, Tim" userId="16b24182-2011-4397-b9aa-3fd69a18e32e" providerId="ADAL" clId="{94ACA66B-C184-4D28-9A16-8721811C87A5}" dt="2024-09-12T07:39:41.861" v="1240"/>
          <ac:picMkLst>
            <pc:docMk/>
            <pc:sldMk cId="3619051366" sldId="350"/>
            <ac:picMk id="9" creationId="{0194AD01-B9EA-121D-FAF2-43B1CCD6BF33}"/>
          </ac:picMkLst>
        </pc:picChg>
      </pc:sldChg>
      <pc:sldChg chg="modAnim modNotesTx">
        <pc:chgData name="Morris, Tim" userId="16b24182-2011-4397-b9aa-3fd69a18e32e" providerId="ADAL" clId="{94ACA66B-C184-4D28-9A16-8721811C87A5}" dt="2024-09-11T17:36:27.166" v="677" actId="20577"/>
        <pc:sldMkLst>
          <pc:docMk/>
          <pc:sldMk cId="87980466" sldId="351"/>
        </pc:sldMkLst>
      </pc:sldChg>
      <pc:sldChg chg="delSp modNotesTx">
        <pc:chgData name="Morris, Tim" userId="16b24182-2011-4397-b9aa-3fd69a18e32e" providerId="ADAL" clId="{94ACA66B-C184-4D28-9A16-8721811C87A5}" dt="2024-09-17T08:45:16.207" v="2646" actId="20577"/>
        <pc:sldMkLst>
          <pc:docMk/>
          <pc:sldMk cId="362438444" sldId="352"/>
        </pc:sldMkLst>
        <pc:picChg chg="del">
          <ac:chgData name="Morris, Tim" userId="16b24182-2011-4397-b9aa-3fd69a18e32e" providerId="ADAL" clId="{94ACA66B-C184-4D28-9A16-8721811C87A5}" dt="2024-09-12T14:28:45.583" v="2498" actId="478"/>
          <ac:picMkLst>
            <pc:docMk/>
            <pc:sldMk cId="362438444" sldId="352"/>
            <ac:picMk id="1026" creationId="{73ABB519-F1B5-B8CF-BA0E-A6266C04BA13}"/>
          </ac:picMkLst>
        </pc:picChg>
      </pc:sldChg>
      <pc:sldChg chg="ord modNotesTx">
        <pc:chgData name="Morris, Tim" userId="16b24182-2011-4397-b9aa-3fd69a18e32e" providerId="ADAL" clId="{94ACA66B-C184-4D28-9A16-8721811C87A5}" dt="2024-09-17T08:45:23.283" v="2647" actId="20577"/>
        <pc:sldMkLst>
          <pc:docMk/>
          <pc:sldMk cId="397588689" sldId="353"/>
        </pc:sldMkLst>
      </pc:sldChg>
      <pc:sldChg chg="addSp delSp modSp add mod">
        <pc:chgData name="Morris, Tim" userId="16b24182-2011-4397-b9aa-3fd69a18e32e" providerId="ADAL" clId="{94ACA66B-C184-4D28-9A16-8721811C87A5}" dt="2024-09-11T17:24:19.681" v="36" actId="1076"/>
        <pc:sldMkLst>
          <pc:docMk/>
          <pc:sldMk cId="898253439" sldId="354"/>
        </pc:sldMkLst>
        <pc:spChg chg="del">
          <ac:chgData name="Morris, Tim" userId="16b24182-2011-4397-b9aa-3fd69a18e32e" providerId="ADAL" clId="{94ACA66B-C184-4D28-9A16-8721811C87A5}" dt="2024-09-11T17:23:24.373" v="5" actId="478"/>
          <ac:spMkLst>
            <pc:docMk/>
            <pc:sldMk cId="898253439" sldId="354"/>
            <ac:spMk id="2" creationId="{1E3AA3BE-B2DB-4035-DFE0-36E12626060B}"/>
          </ac:spMkLst>
        </pc:spChg>
        <pc:spChg chg="add del mod">
          <ac:chgData name="Morris, Tim" userId="16b24182-2011-4397-b9aa-3fd69a18e32e" providerId="ADAL" clId="{94ACA66B-C184-4D28-9A16-8721811C87A5}" dt="2024-09-11T17:23:27.832" v="7" actId="478"/>
          <ac:spMkLst>
            <pc:docMk/>
            <pc:sldMk cId="898253439" sldId="354"/>
            <ac:spMk id="3" creationId="{653DEBB2-4738-8895-1306-B61149389979}"/>
          </ac:spMkLst>
        </pc:spChg>
        <pc:spChg chg="add mod">
          <ac:chgData name="Morris, Tim" userId="16b24182-2011-4397-b9aa-3fd69a18e32e" providerId="ADAL" clId="{94ACA66B-C184-4D28-9A16-8721811C87A5}" dt="2024-09-11T17:24:16.873" v="35"/>
          <ac:spMkLst>
            <pc:docMk/>
            <pc:sldMk cId="898253439" sldId="354"/>
            <ac:spMk id="6" creationId="{0DAF2B7C-9226-B93A-9BAA-DC9009240B99}"/>
          </ac:spMkLst>
        </pc:spChg>
        <pc:picChg chg="add mod">
          <ac:chgData name="Morris, Tim" userId="16b24182-2011-4397-b9aa-3fd69a18e32e" providerId="ADAL" clId="{94ACA66B-C184-4D28-9A16-8721811C87A5}" dt="2024-09-11T17:24:19.681" v="36" actId="1076"/>
          <ac:picMkLst>
            <pc:docMk/>
            <pc:sldMk cId="898253439" sldId="354"/>
            <ac:picMk id="5" creationId="{44ED23C3-CB34-8DB8-D80A-F968CE473500}"/>
          </ac:picMkLst>
        </pc:picChg>
      </pc:sldChg>
      <pc:sldChg chg="addSp delSp modSp add mod delAnim modAnim">
        <pc:chgData name="Morris, Tim" userId="16b24182-2011-4397-b9aa-3fd69a18e32e" providerId="ADAL" clId="{94ACA66B-C184-4D28-9A16-8721811C87A5}" dt="2024-09-12T07:47:32.853" v="1331" actId="14100"/>
        <pc:sldMkLst>
          <pc:docMk/>
          <pc:sldMk cId="4022577455" sldId="355"/>
        </pc:sldMkLst>
        <pc:spChg chg="mod">
          <ac:chgData name="Morris, Tim" userId="16b24182-2011-4397-b9aa-3fd69a18e32e" providerId="ADAL" clId="{94ACA66B-C184-4D28-9A16-8721811C87A5}" dt="2024-09-11T17:25:11.316" v="61" actId="313"/>
          <ac:spMkLst>
            <pc:docMk/>
            <pc:sldMk cId="4022577455" sldId="355"/>
            <ac:spMk id="2" creationId="{FA89D829-C49D-D87E-0CDA-6985C5CC8F70}"/>
          </ac:spMkLst>
        </pc:spChg>
        <pc:spChg chg="mod">
          <ac:chgData name="Morris, Tim" userId="16b24182-2011-4397-b9aa-3fd69a18e32e" providerId="ADAL" clId="{94ACA66B-C184-4D28-9A16-8721811C87A5}" dt="2024-09-12T07:44:52.730" v="1319" actId="14100"/>
          <ac:spMkLst>
            <pc:docMk/>
            <pc:sldMk cId="4022577455" sldId="355"/>
            <ac:spMk id="3" creationId="{526F42EC-7731-1C2F-2709-5B01310A2A15}"/>
          </ac:spMkLst>
        </pc:spChg>
        <pc:spChg chg="add mod">
          <ac:chgData name="Morris, Tim" userId="16b24182-2011-4397-b9aa-3fd69a18e32e" providerId="ADAL" clId="{94ACA66B-C184-4D28-9A16-8721811C87A5}" dt="2024-09-12T07:47:32.853" v="1331" actId="14100"/>
          <ac:spMkLst>
            <pc:docMk/>
            <pc:sldMk cId="4022577455" sldId="355"/>
            <ac:spMk id="10" creationId="{879697F0-E8F7-803F-D1BC-F94B3364D005}"/>
          </ac:spMkLst>
        </pc:spChg>
        <pc:grpChg chg="del">
          <ac:chgData name="Morris, Tim" userId="16b24182-2011-4397-b9aa-3fd69a18e32e" providerId="ADAL" clId="{94ACA66B-C184-4D28-9A16-8721811C87A5}" dt="2024-09-12T07:44:40.104" v="1316" actId="478"/>
          <ac:grpSpMkLst>
            <pc:docMk/>
            <pc:sldMk cId="4022577455" sldId="355"/>
            <ac:grpSpMk id="4" creationId="{48663DB7-2435-EE1E-8A35-F63CD7E6494D}"/>
          </ac:grpSpMkLst>
        </pc:grpChg>
        <pc:grpChg chg="del">
          <ac:chgData name="Morris, Tim" userId="16b24182-2011-4397-b9aa-3fd69a18e32e" providerId="ADAL" clId="{94ACA66B-C184-4D28-9A16-8721811C87A5}" dt="2024-09-11T17:25:55.040" v="180" actId="478"/>
          <ac:grpSpMkLst>
            <pc:docMk/>
            <pc:sldMk cId="4022577455" sldId="355"/>
            <ac:grpSpMk id="19" creationId="{8BE0EB89-C042-3D0E-7E30-15C4C43AC81C}"/>
          </ac:grpSpMkLst>
        </pc:grpChg>
        <pc:grpChg chg="del">
          <ac:chgData name="Morris, Tim" userId="16b24182-2011-4397-b9aa-3fd69a18e32e" providerId="ADAL" clId="{94ACA66B-C184-4D28-9A16-8721811C87A5}" dt="2024-09-11T17:25:45.393" v="177" actId="478"/>
          <ac:grpSpMkLst>
            <pc:docMk/>
            <pc:sldMk cId="4022577455" sldId="355"/>
            <ac:grpSpMk id="22" creationId="{F10D10C8-38D6-E3F8-519E-9ED017789574}"/>
          </ac:grpSpMkLst>
        </pc:grpChg>
        <pc:picChg chg="del">
          <ac:chgData name="Morris, Tim" userId="16b24182-2011-4397-b9aa-3fd69a18e32e" providerId="ADAL" clId="{94ACA66B-C184-4D28-9A16-8721811C87A5}" dt="2024-09-11T17:25:46.900" v="178" actId="478"/>
          <ac:picMkLst>
            <pc:docMk/>
            <pc:sldMk cId="4022577455" sldId="355"/>
            <ac:picMk id="5" creationId="{40FE7A58-0AFD-1111-51CE-4D88F8C32123}"/>
          </ac:picMkLst>
        </pc:picChg>
        <pc:picChg chg="add mod modCrop">
          <ac:chgData name="Morris, Tim" userId="16b24182-2011-4397-b9aa-3fd69a18e32e" providerId="ADAL" clId="{94ACA66B-C184-4D28-9A16-8721811C87A5}" dt="2024-09-12T07:44:47.416" v="1318" actId="732"/>
          <ac:picMkLst>
            <pc:docMk/>
            <pc:sldMk cId="4022577455" sldId="355"/>
            <ac:picMk id="9" creationId="{70E0B4C8-B16D-1B04-40C4-BC46214DC474}"/>
          </ac:picMkLst>
        </pc:picChg>
        <pc:picChg chg="del">
          <ac:chgData name="Morris, Tim" userId="16b24182-2011-4397-b9aa-3fd69a18e32e" providerId="ADAL" clId="{94ACA66B-C184-4D28-9A16-8721811C87A5}" dt="2024-09-11T17:25:48.034" v="179" actId="478"/>
          <ac:picMkLst>
            <pc:docMk/>
            <pc:sldMk cId="4022577455" sldId="355"/>
            <ac:picMk id="12" creationId="{05058D3B-4D5F-712F-1637-260FC6252011}"/>
          </ac:picMkLst>
        </pc:picChg>
      </pc:sldChg>
      <pc:sldChg chg="addSp delSp modSp add mod modAnim modNotesTx">
        <pc:chgData name="Morris, Tim" userId="16b24182-2011-4397-b9aa-3fd69a18e32e" providerId="ADAL" clId="{94ACA66B-C184-4D28-9A16-8721811C87A5}" dt="2024-09-11T17:36:25.289" v="676" actId="20577"/>
        <pc:sldMkLst>
          <pc:docMk/>
          <pc:sldMk cId="3100152289" sldId="356"/>
        </pc:sldMkLst>
        <pc:spChg chg="mod">
          <ac:chgData name="Morris, Tim" userId="16b24182-2011-4397-b9aa-3fd69a18e32e" providerId="ADAL" clId="{94ACA66B-C184-4D28-9A16-8721811C87A5}" dt="2024-09-11T17:32:06.054" v="618" actId="20577"/>
          <ac:spMkLst>
            <pc:docMk/>
            <pc:sldMk cId="3100152289" sldId="356"/>
            <ac:spMk id="3" creationId="{2D6674B3-EBA0-5D19-3BE6-CE49EAF8A725}"/>
          </ac:spMkLst>
        </pc:spChg>
        <pc:grpChg chg="add mod">
          <ac:chgData name="Morris, Tim" userId="16b24182-2011-4397-b9aa-3fd69a18e32e" providerId="ADAL" clId="{94ACA66B-C184-4D28-9A16-8721811C87A5}" dt="2024-09-11T17:36:22.683" v="675" actId="164"/>
          <ac:grpSpMkLst>
            <pc:docMk/>
            <pc:sldMk cId="3100152289" sldId="356"/>
            <ac:grpSpMk id="14" creationId="{763D2C55-89FF-2994-B188-69BF98AAB39F}"/>
          </ac:grpSpMkLst>
        </pc:grpChg>
        <pc:picChg chg="mod">
          <ac:chgData name="Morris, Tim" userId="16b24182-2011-4397-b9aa-3fd69a18e32e" providerId="ADAL" clId="{94ACA66B-C184-4D28-9A16-8721811C87A5}" dt="2024-09-11T17:36:22.683" v="675" actId="164"/>
          <ac:picMkLst>
            <pc:docMk/>
            <pc:sldMk cId="3100152289" sldId="356"/>
            <ac:picMk id="4" creationId="{DF49B9F6-989F-2B0E-C7F7-4FC1706187FE}"/>
          </ac:picMkLst>
        </pc:picChg>
        <pc:picChg chg="add del mod">
          <ac:chgData name="Morris, Tim" userId="16b24182-2011-4397-b9aa-3fd69a18e32e" providerId="ADAL" clId="{94ACA66B-C184-4D28-9A16-8721811C87A5}" dt="2024-09-11T17:34:32.886" v="651" actId="478"/>
          <ac:picMkLst>
            <pc:docMk/>
            <pc:sldMk cId="3100152289" sldId="356"/>
            <ac:picMk id="5" creationId="{E2790110-9469-D247-3245-E9C711B6CD6F}"/>
          </ac:picMkLst>
        </pc:picChg>
        <pc:picChg chg="add del">
          <ac:chgData name="Morris, Tim" userId="16b24182-2011-4397-b9aa-3fd69a18e32e" providerId="ADAL" clId="{94ACA66B-C184-4D28-9A16-8721811C87A5}" dt="2024-09-11T17:34:35.246" v="653" actId="22"/>
          <ac:picMkLst>
            <pc:docMk/>
            <pc:sldMk cId="3100152289" sldId="356"/>
            <ac:picMk id="7" creationId="{799D8ADF-C665-906B-F719-0A65157B2D7A}"/>
          </ac:picMkLst>
        </pc:picChg>
        <pc:picChg chg="add mod">
          <ac:chgData name="Morris, Tim" userId="16b24182-2011-4397-b9aa-3fd69a18e32e" providerId="ADAL" clId="{94ACA66B-C184-4D28-9A16-8721811C87A5}" dt="2024-09-11T17:36:22.683" v="675" actId="164"/>
          <ac:picMkLst>
            <pc:docMk/>
            <pc:sldMk cId="3100152289" sldId="356"/>
            <ac:picMk id="9" creationId="{8A444072-4F37-A731-F499-AD39751CBBB3}"/>
          </ac:picMkLst>
        </pc:picChg>
        <pc:picChg chg="add mod ord">
          <ac:chgData name="Morris, Tim" userId="16b24182-2011-4397-b9aa-3fd69a18e32e" providerId="ADAL" clId="{94ACA66B-C184-4D28-9A16-8721811C87A5}" dt="2024-09-11T17:36:22.683" v="675" actId="164"/>
          <ac:picMkLst>
            <pc:docMk/>
            <pc:sldMk cId="3100152289" sldId="356"/>
            <ac:picMk id="11" creationId="{79C34E27-36F8-1098-61B6-935D18ED2D11}"/>
          </ac:picMkLst>
        </pc:picChg>
        <pc:picChg chg="add mod">
          <ac:chgData name="Morris, Tim" userId="16b24182-2011-4397-b9aa-3fd69a18e32e" providerId="ADAL" clId="{94ACA66B-C184-4D28-9A16-8721811C87A5}" dt="2024-09-11T17:36:22.683" v="675" actId="164"/>
          <ac:picMkLst>
            <pc:docMk/>
            <pc:sldMk cId="3100152289" sldId="356"/>
            <ac:picMk id="13" creationId="{E6D37383-4020-C111-96E1-43231176E0F0}"/>
          </ac:picMkLst>
        </pc:picChg>
      </pc:sldChg>
      <pc:sldChg chg="addSp delSp modSp add mod modAnim modNotesTx">
        <pc:chgData name="Morris, Tim" userId="16b24182-2011-4397-b9aa-3fd69a18e32e" providerId="ADAL" clId="{94ACA66B-C184-4D28-9A16-8721811C87A5}" dt="2024-09-12T14:09:01.649" v="2488" actId="1038"/>
        <pc:sldMkLst>
          <pc:docMk/>
          <pc:sldMk cId="3367100858" sldId="357"/>
        </pc:sldMkLst>
        <pc:spChg chg="add mod">
          <ac:chgData name="Morris, Tim" userId="16b24182-2011-4397-b9aa-3fd69a18e32e" providerId="ADAL" clId="{94ACA66B-C184-4D28-9A16-8721811C87A5}" dt="2024-09-12T14:08:42.027" v="2465" actId="313"/>
          <ac:spMkLst>
            <pc:docMk/>
            <pc:sldMk cId="3367100858" sldId="357"/>
            <ac:spMk id="3" creationId="{4668BFB3-1A74-FA18-B460-AEAB5146B3F4}"/>
          </ac:spMkLst>
        </pc:spChg>
        <pc:spChg chg="del">
          <ac:chgData name="Morris, Tim" userId="16b24182-2011-4397-b9aa-3fd69a18e32e" providerId="ADAL" clId="{94ACA66B-C184-4D28-9A16-8721811C87A5}" dt="2024-09-12T07:36:40.987" v="916" actId="478"/>
          <ac:spMkLst>
            <pc:docMk/>
            <pc:sldMk cId="3367100858" sldId="357"/>
            <ac:spMk id="11" creationId="{257D1FEB-7DCF-8EC1-D6A9-7E460EAEA9F8}"/>
          </ac:spMkLst>
        </pc:spChg>
        <pc:picChg chg="mod modCrop">
          <ac:chgData name="Morris, Tim" userId="16b24182-2011-4397-b9aa-3fd69a18e32e" providerId="ADAL" clId="{94ACA66B-C184-4D28-9A16-8721811C87A5}" dt="2024-09-12T14:09:01.649" v="2488" actId="1038"/>
          <ac:picMkLst>
            <pc:docMk/>
            <pc:sldMk cId="3367100858" sldId="357"/>
            <ac:picMk id="4" creationId="{35A451CD-54AD-578B-2934-4D8156849642}"/>
          </ac:picMkLst>
        </pc:picChg>
        <pc:picChg chg="del">
          <ac:chgData name="Morris, Tim" userId="16b24182-2011-4397-b9aa-3fd69a18e32e" providerId="ADAL" clId="{94ACA66B-C184-4D28-9A16-8721811C87A5}" dt="2024-09-12T07:36:35.423" v="910" actId="478"/>
          <ac:picMkLst>
            <pc:docMk/>
            <pc:sldMk cId="3367100858" sldId="357"/>
            <ac:picMk id="6" creationId="{EE01D2DA-79E6-D7D0-767B-9951BA6EBDA6}"/>
          </ac:picMkLst>
        </pc:picChg>
        <pc:picChg chg="del">
          <ac:chgData name="Morris, Tim" userId="16b24182-2011-4397-b9aa-3fd69a18e32e" providerId="ADAL" clId="{94ACA66B-C184-4D28-9A16-8721811C87A5}" dt="2024-09-12T07:36:36.344" v="912" actId="478"/>
          <ac:picMkLst>
            <pc:docMk/>
            <pc:sldMk cId="3367100858" sldId="357"/>
            <ac:picMk id="9" creationId="{694E8A61-2135-3D41-20FE-B626642583F8}"/>
          </ac:picMkLst>
        </pc:picChg>
        <pc:picChg chg="del">
          <ac:chgData name="Morris, Tim" userId="16b24182-2011-4397-b9aa-3fd69a18e32e" providerId="ADAL" clId="{94ACA66B-C184-4D28-9A16-8721811C87A5}" dt="2024-09-12T07:36:35.852" v="911" actId="478"/>
          <ac:picMkLst>
            <pc:docMk/>
            <pc:sldMk cId="3367100858" sldId="357"/>
            <ac:picMk id="4100" creationId="{42703F00-45EA-3BB4-7AB3-001981ACA5D8}"/>
          </ac:picMkLst>
        </pc:picChg>
      </pc:sldChg>
      <pc:sldChg chg="addSp delSp modSp add">
        <pc:chgData name="Morris, Tim" userId="16b24182-2011-4397-b9aa-3fd69a18e32e" providerId="ADAL" clId="{94ACA66B-C184-4D28-9A16-8721811C87A5}" dt="2024-09-12T07:47:47.192" v="1335"/>
        <pc:sldMkLst>
          <pc:docMk/>
          <pc:sldMk cId="1624019896" sldId="358"/>
        </pc:sldMkLst>
        <pc:spChg chg="mod">
          <ac:chgData name="Morris, Tim" userId="16b24182-2011-4397-b9aa-3fd69a18e32e" providerId="ADAL" clId="{94ACA66B-C184-4D28-9A16-8721811C87A5}" dt="2024-09-12T07:47:47.192" v="1335"/>
          <ac:spMkLst>
            <pc:docMk/>
            <pc:sldMk cId="1624019896" sldId="358"/>
            <ac:spMk id="10" creationId="{878F1859-1BA0-40C6-66EC-C3A3F9998E4F}"/>
          </ac:spMkLst>
        </pc:spChg>
        <pc:grpChg chg="del">
          <ac:chgData name="Morris, Tim" userId="16b24182-2011-4397-b9aa-3fd69a18e32e" providerId="ADAL" clId="{94ACA66B-C184-4D28-9A16-8721811C87A5}" dt="2024-09-12T07:47:46.995" v="1334" actId="478"/>
          <ac:grpSpMkLst>
            <pc:docMk/>
            <pc:sldMk cId="1624019896" sldId="358"/>
            <ac:grpSpMk id="6" creationId="{9AFF092A-2BFD-53A2-EA8D-078B648CF762}"/>
          </ac:grpSpMkLst>
        </pc:grpChg>
        <pc:grpChg chg="add mod">
          <ac:chgData name="Morris, Tim" userId="16b24182-2011-4397-b9aa-3fd69a18e32e" providerId="ADAL" clId="{94ACA66B-C184-4D28-9A16-8721811C87A5}" dt="2024-09-12T07:47:47.192" v="1335"/>
          <ac:grpSpMkLst>
            <pc:docMk/>
            <pc:sldMk cId="1624019896" sldId="358"/>
            <ac:grpSpMk id="8" creationId="{88EC8E06-6533-06D5-5A3A-B62E8F2C6461}"/>
          </ac:grpSpMkLst>
        </pc:grpChg>
        <pc:picChg chg="mod">
          <ac:chgData name="Morris, Tim" userId="16b24182-2011-4397-b9aa-3fd69a18e32e" providerId="ADAL" clId="{94ACA66B-C184-4D28-9A16-8721811C87A5}" dt="2024-09-12T07:47:47.192" v="1335"/>
          <ac:picMkLst>
            <pc:docMk/>
            <pc:sldMk cId="1624019896" sldId="358"/>
            <ac:picMk id="9" creationId="{EF8F99CE-3E23-24B0-8C17-3DA134C2FCE9}"/>
          </ac:picMkLst>
        </pc:picChg>
      </pc:sldChg>
      <pc:sldChg chg="addSp delSp modSp add del mod ord">
        <pc:chgData name="Morris, Tim" userId="16b24182-2011-4397-b9aa-3fd69a18e32e" providerId="ADAL" clId="{94ACA66B-C184-4D28-9A16-8721811C87A5}" dt="2024-09-12T07:50:18.977" v="1350" actId="47"/>
        <pc:sldMkLst>
          <pc:docMk/>
          <pc:sldMk cId="2820289266" sldId="359"/>
        </pc:sldMkLst>
        <pc:spChg chg="add mod">
          <ac:chgData name="Morris, Tim" userId="16b24182-2011-4397-b9aa-3fd69a18e32e" providerId="ADAL" clId="{94ACA66B-C184-4D28-9A16-8721811C87A5}" dt="2024-09-12T07:49:59.121" v="1343"/>
          <ac:spMkLst>
            <pc:docMk/>
            <pc:sldMk cId="2820289266" sldId="359"/>
            <ac:spMk id="3" creationId="{842A0117-C966-7DE5-8CE6-E1AF1D52A7A6}"/>
          </ac:spMkLst>
        </pc:spChg>
        <pc:spChg chg="add mod">
          <ac:chgData name="Morris, Tim" userId="16b24182-2011-4397-b9aa-3fd69a18e32e" providerId="ADAL" clId="{94ACA66B-C184-4D28-9A16-8721811C87A5}" dt="2024-09-12T07:50:00.622" v="1344"/>
          <ac:spMkLst>
            <pc:docMk/>
            <pc:sldMk cId="2820289266" sldId="359"/>
            <ac:spMk id="5" creationId="{7D6875AA-48E8-A49D-6668-CA71309F9C24}"/>
          </ac:spMkLst>
        </pc:spChg>
        <pc:spChg chg="mod">
          <ac:chgData name="Morris, Tim" userId="16b24182-2011-4397-b9aa-3fd69a18e32e" providerId="ADAL" clId="{94ACA66B-C184-4D28-9A16-8721811C87A5}" dt="2024-09-12T07:49:50.163" v="1341" actId="164"/>
          <ac:spMkLst>
            <pc:docMk/>
            <pc:sldMk cId="2820289266" sldId="359"/>
            <ac:spMk id="6" creationId="{88E88541-56BE-424E-AB65-EBA528D528D2}"/>
          </ac:spMkLst>
        </pc:spChg>
        <pc:spChg chg="del">
          <ac:chgData name="Morris, Tim" userId="16b24182-2011-4397-b9aa-3fd69a18e32e" providerId="ADAL" clId="{94ACA66B-C184-4D28-9A16-8721811C87A5}" dt="2024-09-12T07:49:44.898" v="1340" actId="478"/>
          <ac:spMkLst>
            <pc:docMk/>
            <pc:sldMk cId="2820289266" sldId="359"/>
            <ac:spMk id="9" creationId="{909AC3E7-9C86-4749-B297-A62C05A8554F}"/>
          </ac:spMkLst>
        </pc:spChg>
        <pc:spChg chg="mod">
          <ac:chgData name="Morris, Tim" userId="16b24182-2011-4397-b9aa-3fd69a18e32e" providerId="ADAL" clId="{94ACA66B-C184-4D28-9A16-8721811C87A5}" dt="2024-09-12T07:49:50.163" v="1341" actId="164"/>
          <ac:spMkLst>
            <pc:docMk/>
            <pc:sldMk cId="2820289266" sldId="359"/>
            <ac:spMk id="12" creationId="{4F2C6008-D83A-4839-9EA3-E50607002FC4}"/>
          </ac:spMkLst>
        </pc:spChg>
        <pc:spChg chg="mod">
          <ac:chgData name="Morris, Tim" userId="16b24182-2011-4397-b9aa-3fd69a18e32e" providerId="ADAL" clId="{94ACA66B-C184-4D28-9A16-8721811C87A5}" dt="2024-09-12T07:49:50.163" v="1341" actId="164"/>
          <ac:spMkLst>
            <pc:docMk/>
            <pc:sldMk cId="2820289266" sldId="359"/>
            <ac:spMk id="13" creationId="{8837A9D9-871F-4DA1-84D7-B23639D682FB}"/>
          </ac:spMkLst>
        </pc:spChg>
        <pc:spChg chg="del">
          <ac:chgData name="Morris, Tim" userId="16b24182-2011-4397-b9aa-3fd69a18e32e" providerId="ADAL" clId="{94ACA66B-C184-4D28-9A16-8721811C87A5}" dt="2024-09-12T07:49:42.318" v="1339" actId="478"/>
          <ac:spMkLst>
            <pc:docMk/>
            <pc:sldMk cId="2820289266" sldId="359"/>
            <ac:spMk id="14" creationId="{C10DFCB8-5DA8-4540-A9DD-F6F8EC2BC205}"/>
          </ac:spMkLst>
        </pc:spChg>
        <pc:grpChg chg="add mod">
          <ac:chgData name="Morris, Tim" userId="16b24182-2011-4397-b9aa-3fd69a18e32e" providerId="ADAL" clId="{94ACA66B-C184-4D28-9A16-8721811C87A5}" dt="2024-09-12T07:49:52.435" v="1342" actId="1076"/>
          <ac:grpSpMkLst>
            <pc:docMk/>
            <pc:sldMk cId="2820289266" sldId="359"/>
            <ac:grpSpMk id="2" creationId="{6B3721AB-64A9-56D0-52E9-F4F23A82C947}"/>
          </ac:grpSpMkLst>
        </pc:grpChg>
        <pc:graphicFrameChg chg="del">
          <ac:chgData name="Morris, Tim" userId="16b24182-2011-4397-b9aa-3fd69a18e32e" providerId="ADAL" clId="{94ACA66B-C184-4D28-9A16-8721811C87A5}" dt="2024-09-12T07:49:36.444" v="1338" actId="478"/>
          <ac:graphicFrameMkLst>
            <pc:docMk/>
            <pc:sldMk cId="2820289266" sldId="359"/>
            <ac:graphicFrameMk id="4" creationId="{2897CADD-3518-0E55-B2D2-2FB72A493D34}"/>
          </ac:graphicFrameMkLst>
        </pc:graphicFrameChg>
        <pc:picChg chg="mod">
          <ac:chgData name="Morris, Tim" userId="16b24182-2011-4397-b9aa-3fd69a18e32e" providerId="ADAL" clId="{94ACA66B-C184-4D28-9A16-8721811C87A5}" dt="2024-09-12T07:49:50.163" v="1341" actId="164"/>
          <ac:picMkLst>
            <pc:docMk/>
            <pc:sldMk cId="2820289266" sldId="359"/>
            <ac:picMk id="8" creationId="{E847B427-51A6-4063-9899-2EEBC62EB932}"/>
          </ac:picMkLst>
        </pc:picChg>
        <pc:picChg chg="mod">
          <ac:chgData name="Morris, Tim" userId="16b24182-2011-4397-b9aa-3fd69a18e32e" providerId="ADAL" clId="{94ACA66B-C184-4D28-9A16-8721811C87A5}" dt="2024-09-12T07:49:50.163" v="1341" actId="164"/>
          <ac:picMkLst>
            <pc:docMk/>
            <pc:sldMk cId="2820289266" sldId="359"/>
            <ac:picMk id="10" creationId="{1C04DF43-7904-48ED-A8DF-2A0FF58FF57A}"/>
          </ac:picMkLst>
        </pc:picChg>
        <pc:picChg chg="mod">
          <ac:chgData name="Morris, Tim" userId="16b24182-2011-4397-b9aa-3fd69a18e32e" providerId="ADAL" clId="{94ACA66B-C184-4D28-9A16-8721811C87A5}" dt="2024-09-12T07:49:50.163" v="1341" actId="164"/>
          <ac:picMkLst>
            <pc:docMk/>
            <pc:sldMk cId="2820289266" sldId="359"/>
            <ac:picMk id="11" creationId="{E93C428F-AD58-417C-9D04-96F2322E176E}"/>
          </ac:picMkLst>
        </pc:picChg>
      </pc:sldChg>
      <pc:sldChg chg="modSp add mod">
        <pc:chgData name="Morris, Tim" userId="16b24182-2011-4397-b9aa-3fd69a18e32e" providerId="ADAL" clId="{94ACA66B-C184-4D28-9A16-8721811C87A5}" dt="2024-09-12T14:28:18.198" v="2496" actId="20577"/>
        <pc:sldMkLst>
          <pc:docMk/>
          <pc:sldMk cId="4089881185" sldId="360"/>
        </pc:sldMkLst>
        <pc:spChg chg="mod">
          <ac:chgData name="Morris, Tim" userId="16b24182-2011-4397-b9aa-3fd69a18e32e" providerId="ADAL" clId="{94ACA66B-C184-4D28-9A16-8721811C87A5}" dt="2024-09-12T14:28:18.198" v="2496" actId="20577"/>
          <ac:spMkLst>
            <pc:docMk/>
            <pc:sldMk cId="4089881185" sldId="360"/>
            <ac:spMk id="3" creationId="{7928AAC2-0316-95C7-B96E-FA3F32607E54}"/>
          </ac:spMkLst>
        </pc:spChg>
      </pc:sldChg>
      <pc:sldChg chg="addSp delSp modSp add mod modAnim modNotesTx">
        <pc:chgData name="Morris, Tim" userId="16b24182-2011-4397-b9aa-3fd69a18e32e" providerId="ADAL" clId="{94ACA66B-C184-4D28-9A16-8721811C87A5}" dt="2024-09-17T08:45:06.823" v="2644" actId="20577"/>
        <pc:sldMkLst>
          <pc:docMk/>
          <pc:sldMk cId="2859522887" sldId="361"/>
        </pc:sldMkLst>
        <pc:spChg chg="mod">
          <ac:chgData name="Morris, Tim" userId="16b24182-2011-4397-b9aa-3fd69a18e32e" providerId="ADAL" clId="{94ACA66B-C184-4D28-9A16-8721811C87A5}" dt="2024-09-12T09:30:50.225" v="1775" actId="14100"/>
          <ac:spMkLst>
            <pc:docMk/>
            <pc:sldMk cId="2859522887" sldId="361"/>
            <ac:spMk id="2" creationId="{FA89D829-C49D-D87E-0CDA-6985C5CC8F70}"/>
          </ac:spMkLst>
        </pc:spChg>
        <pc:spChg chg="mod">
          <ac:chgData name="Morris, Tim" userId="16b24182-2011-4397-b9aa-3fd69a18e32e" providerId="ADAL" clId="{94ACA66B-C184-4D28-9A16-8721811C87A5}" dt="2024-09-12T13:14:33.030" v="2463" actId="20577"/>
          <ac:spMkLst>
            <pc:docMk/>
            <pc:sldMk cId="2859522887" sldId="361"/>
            <ac:spMk id="3" creationId="{526F42EC-7731-1C2F-2709-5B01310A2A15}"/>
          </ac:spMkLst>
        </pc:spChg>
        <pc:spChg chg="del">
          <ac:chgData name="Morris, Tim" userId="16b24182-2011-4397-b9aa-3fd69a18e32e" providerId="ADAL" clId="{94ACA66B-C184-4D28-9A16-8721811C87A5}" dt="2024-09-12T07:54:06.811" v="1691" actId="478"/>
          <ac:spMkLst>
            <pc:docMk/>
            <pc:sldMk cId="2859522887" sldId="361"/>
            <ac:spMk id="10" creationId="{879697F0-E8F7-803F-D1BC-F94B3364D005}"/>
          </ac:spMkLst>
        </pc:spChg>
        <pc:picChg chg="del">
          <ac:chgData name="Morris, Tim" userId="16b24182-2011-4397-b9aa-3fd69a18e32e" providerId="ADAL" clId="{94ACA66B-C184-4D28-9A16-8721811C87A5}" dt="2024-09-12T07:54:04.855" v="1690" actId="478"/>
          <ac:picMkLst>
            <pc:docMk/>
            <pc:sldMk cId="2859522887" sldId="361"/>
            <ac:picMk id="9" creationId="{70E0B4C8-B16D-1B04-40C4-BC46214DC474}"/>
          </ac:picMkLst>
        </pc:picChg>
        <pc:picChg chg="add mod">
          <ac:chgData name="Morris, Tim" userId="16b24182-2011-4397-b9aa-3fd69a18e32e" providerId="ADAL" clId="{94ACA66B-C184-4D28-9A16-8721811C87A5}" dt="2024-09-12T09:39:22.216" v="1992" actId="1076"/>
          <ac:picMkLst>
            <pc:docMk/>
            <pc:sldMk cId="2859522887" sldId="361"/>
            <ac:picMk id="1026" creationId="{B838B5A4-16F2-6CBA-6C7F-1D4632B138B0}"/>
          </ac:picMkLst>
        </pc:picChg>
        <pc:picChg chg="add mod">
          <ac:chgData name="Morris, Tim" userId="16b24182-2011-4397-b9aa-3fd69a18e32e" providerId="ADAL" clId="{94ACA66B-C184-4D28-9A16-8721811C87A5}" dt="2024-09-12T09:34:55.738" v="1836" actId="14100"/>
          <ac:picMkLst>
            <pc:docMk/>
            <pc:sldMk cId="2859522887" sldId="361"/>
            <ac:picMk id="1028" creationId="{14A709FC-8FED-5D03-E3F3-D43241FEA352}"/>
          </ac:picMkLst>
        </pc:picChg>
        <pc:picChg chg="add mod">
          <ac:chgData name="Morris, Tim" userId="16b24182-2011-4397-b9aa-3fd69a18e32e" providerId="ADAL" clId="{94ACA66B-C184-4D28-9A16-8721811C87A5}" dt="2024-09-12T09:39:19.468" v="1991" actId="1076"/>
          <ac:picMkLst>
            <pc:docMk/>
            <pc:sldMk cId="2859522887" sldId="361"/>
            <ac:picMk id="1030" creationId="{6AEF821B-A5CE-9208-E5C5-89FE4D71441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i="0" u="none" strike="noStrike" dirty="0">
              <a:solidFill>
                <a:srgbClr val="000000"/>
              </a:solidFill>
              <a:effectLst/>
              <a:latin typeface="Spec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i="0" dirty="0">
              <a:solidFill>
                <a:srgbClr val="333333"/>
              </a:solidFill>
              <a:effectLst/>
              <a:latin typeface="PT Serif" panose="020A060304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8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i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44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7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4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5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2B45E-BE30-4083-A447-B1019CB954D7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73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2B45E-BE30-4083-A447-B1019CB954D7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7364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2B45E-BE30-4083-A447-B1019CB954D7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825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2B45E-BE30-4083-A447-B1019CB954D7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513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0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2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5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9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88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6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GB" alt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3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96752"/>
            <a:ext cx="11521280" cy="11430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420890"/>
            <a:ext cx="11521280" cy="3705275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43396-68B6-43B4-A8FA-D09A43D4DE4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2DF7-7D82-4309-B554-FE97BD1D2FCC}" type="datetime4">
              <a:rPr lang="en-GB"/>
              <a:pPr>
                <a:defRPr/>
              </a:pPr>
              <a:t>17 September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49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000000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9/17/2024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.t.morris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.badini@ucl.ac.uk" TargetMode="External"/><Relationship Id="rId4" Type="http://schemas.openxmlformats.org/officeDocument/2006/relationships/hyperlink" Target="mailto:liam.wright@uc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bit.ly%2F4cTiRVR&amp;data=05%7C02%7Ct.t.morris%40ucl.ac.uk%7C35a68d1ae54541e4fb3108dcd23eac61%7C1faf88fea9984c5b93c9210a11d9a5c2%7C0%7C0%7C638616413835378822%7CUnknown%7CTWFpbGZsb3d8eyJWIjoiMC4wLjAwMDAiLCJQIjoiV2luMzIiLCJBTiI6Ik1haWwiLCJXVCI6Mn0%3D%7C0%7C%7C%7C&amp;sdata=BTpAPVWokGBZCOuPcm9XsNM%2BllpYCdUznJ8b91P4S1s%3D&amp;reserved=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3/ije/dyad079" TargetMode="External"/><Relationship Id="rId13" Type="http://schemas.openxmlformats.org/officeDocument/2006/relationships/hyperlink" Target="https://doi.org/10.1038/s43586-021-00092-5" TargetMode="External"/><Relationship Id="rId3" Type="http://schemas.openxmlformats.org/officeDocument/2006/relationships/hyperlink" Target="https://doi.org/10.1093/ije/dyad104" TargetMode="External"/><Relationship Id="rId7" Type="http://schemas.openxmlformats.org/officeDocument/2006/relationships/hyperlink" Target="https://doi.org/10.1038/s41588-022-01062-7" TargetMode="External"/><Relationship Id="rId12" Type="http://schemas.openxmlformats.org/officeDocument/2006/relationships/hyperlink" Target="https://doi.org/10.1126/sciadv.aay0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bi.ac.uk/gwas/diagram" TargetMode="External"/><Relationship Id="rId11" Type="http://schemas.openxmlformats.org/officeDocument/2006/relationships/hyperlink" Target="https://doi.org/10.1038/s41588-020-0580-y" TargetMode="External"/><Relationship Id="rId5" Type="http://schemas.openxmlformats.org/officeDocument/2006/relationships/hyperlink" Target="https://doi.org/10.1038/s41467-019-11112-0" TargetMode="External"/><Relationship Id="rId10" Type="http://schemas.openxmlformats.org/officeDocument/2006/relationships/hyperlink" Target="https://doi.org/10.1038/s41588-018-0147-3" TargetMode="External"/><Relationship Id="rId4" Type="http://schemas.openxmlformats.org/officeDocument/2006/relationships/hyperlink" Target="https://doi.org/10.1038/s41586-023-06079-4" TargetMode="External"/><Relationship Id="rId9" Type="http://schemas.openxmlformats.org/officeDocument/2006/relationships/hyperlink" Target="https://doi.org/10.1126/science.aan6877" TargetMode="External"/><Relationship Id="rId14" Type="http://schemas.openxmlformats.org/officeDocument/2006/relationships/hyperlink" Target="https://doi.org/10.1111/1467-8721.0008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Centre for Longitudinal Studies, University College London</a:t>
            </a:r>
          </a:p>
        </p:txBody>
      </p:sp>
      <p:sp>
        <p:nvSpPr>
          <p:cNvPr id="7" name="Picture Placeholder 6" descr="Background image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sociogenomic</a:t>
            </a:r>
            <a:r>
              <a:rPr lang="en-GB" dirty="0"/>
              <a:t> methods</a:t>
            </a:r>
            <a:br>
              <a:rPr lang="en-GB" dirty="0"/>
            </a:br>
            <a:br>
              <a:rPr lang="en-GB" dirty="0"/>
            </a:br>
            <a:r>
              <a:rPr lang="en-GB" sz="3200" b="0" dirty="0" err="1"/>
              <a:t>MethodsCon</a:t>
            </a:r>
            <a:r>
              <a:rPr lang="en-GB" sz="3200" b="0" dirty="0"/>
              <a:t> 2024</a:t>
            </a:r>
            <a:br>
              <a:rPr lang="en-GB" sz="3200" b="0" dirty="0"/>
            </a:br>
            <a:br>
              <a:rPr lang="en-GB" sz="3200" b="0" dirty="0"/>
            </a:br>
            <a:r>
              <a:rPr lang="en-GB" sz="2800" b="0" dirty="0"/>
              <a:t>Tim Morris - </a:t>
            </a:r>
            <a:r>
              <a:rPr lang="en-GB" sz="2800" b="0" dirty="0">
                <a:hlinkClick r:id="rId3"/>
              </a:rPr>
              <a:t>t.t.morris@ucl.ac.uk</a:t>
            </a:r>
            <a:br>
              <a:rPr lang="en-GB" sz="2800" b="0" dirty="0"/>
            </a:br>
            <a:r>
              <a:rPr lang="en-GB" sz="2800" b="0" dirty="0"/>
              <a:t>Liam Wright – </a:t>
            </a:r>
            <a:r>
              <a:rPr lang="en-GB" sz="2800" b="0" dirty="0">
                <a:hlinkClick r:id="rId4"/>
              </a:rPr>
              <a:t>liam.wright@ucl.ac.uk</a:t>
            </a:r>
            <a:br>
              <a:rPr lang="en-GB" sz="2800" b="0" dirty="0"/>
            </a:br>
            <a:r>
              <a:rPr lang="en-GB" sz="2800" b="0" dirty="0"/>
              <a:t>Isabella </a:t>
            </a:r>
            <a:r>
              <a:rPr lang="en-GB" sz="2800" b="0" dirty="0" err="1"/>
              <a:t>Badini</a:t>
            </a:r>
            <a:r>
              <a:rPr lang="en-GB" sz="2800" b="0" dirty="0"/>
              <a:t> – </a:t>
            </a:r>
            <a:r>
              <a:rPr lang="en-GB" sz="2800" b="0" dirty="0">
                <a:hlinkClick r:id="rId5"/>
              </a:rPr>
              <a:t>i.badini@ucl.ac.uk</a:t>
            </a:r>
            <a:endParaRPr lang="en-GB" sz="4000" b="0" dirty="0"/>
          </a:p>
        </p:txBody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1"/>
    </mc:Choice>
    <mc:Fallback xmlns="">
      <p:transition spd="slow" advTm="48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D844-DF94-120A-82DD-D7780B7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Mendelian randomization (MR)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26554-5D32-9B4C-6720-870C2B706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736000" cy="3600000"/>
          </a:xfrm>
        </p:spPr>
        <p:txBody>
          <a:bodyPr/>
          <a:lstStyle/>
          <a:p>
            <a:r>
              <a:rPr lang="en-GB" dirty="0"/>
              <a:t>Instrumental variable (IV) approach using genetic variants</a:t>
            </a:r>
          </a:p>
          <a:p>
            <a:r>
              <a:rPr lang="en-GB" dirty="0"/>
              <a:t>Simulates a randomised controlled trial; randomisation by inheritance</a:t>
            </a:r>
          </a:p>
          <a:p>
            <a:r>
              <a:rPr lang="en-GB" dirty="0"/>
              <a:t>Variants act as causal anchors for exposures</a:t>
            </a:r>
          </a:p>
          <a:p>
            <a:r>
              <a:rPr lang="en-GB" dirty="0"/>
              <a:t>Genotype is unrelated to environmental confounders</a:t>
            </a:r>
            <a:endParaRPr lang="en-GB" sz="2000" dirty="0"/>
          </a:p>
          <a:p>
            <a:r>
              <a:rPr lang="en-GB" dirty="0"/>
              <a:t>Useful where RCTs are impossible…</a:t>
            </a:r>
          </a:p>
        </p:txBody>
      </p:sp>
      <p:pic>
        <p:nvPicPr>
          <p:cNvPr id="6150" name="Picture 6" descr="Fig. 1">
            <a:extLst>
              <a:ext uri="{FF2B5EF4-FFF2-40B4-BE49-F238E27FC236}">
                <a16:creationId xmlns:a16="http://schemas.microsoft.com/office/drawing/2014/main" id="{4EA75D94-EF1D-FAF4-5D34-D9A10AA9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89" y="2267999"/>
            <a:ext cx="572293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06523-CBB4-CC2C-320A-4E18634FD998}"/>
              </a:ext>
            </a:extLst>
          </p:cNvPr>
          <p:cNvSpPr txBox="1"/>
          <p:nvPr/>
        </p:nvSpPr>
        <p:spPr>
          <a:xfrm>
            <a:off x="8524917" y="5993311"/>
            <a:ext cx="2589287" cy="59546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Sanderson et al, 2022</a:t>
            </a:r>
          </a:p>
          <a:p>
            <a:endParaRPr lang="en-GB" dirty="0"/>
          </a:p>
        </p:txBody>
      </p:sp>
      <p:pic>
        <p:nvPicPr>
          <p:cNvPr id="6146" name="Picture 2" descr="Fig. 2">
            <a:extLst>
              <a:ext uri="{FF2B5EF4-FFF2-40B4-BE49-F238E27FC236}">
                <a16:creationId xmlns:a16="http://schemas.microsoft.com/office/drawing/2014/main" id="{F3678D59-CE53-1797-3372-2D97801A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89" y="2182500"/>
            <a:ext cx="5722939" cy="37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D844-DF94-120A-82DD-D7780B7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Mendelian randomization (MR)</a:t>
            </a:r>
          </a:p>
        </p:txBody>
      </p:sp>
      <p:pic>
        <p:nvPicPr>
          <p:cNvPr id="4100" name="Picture 4" descr="Figure thumbnail gr5">
            <a:extLst>
              <a:ext uri="{FF2B5EF4-FFF2-40B4-BE49-F238E27FC236}">
                <a16:creationId xmlns:a16="http://schemas.microsoft.com/office/drawing/2014/main" id="{42703F00-45EA-3BB4-7AB3-001981ACA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6" b="48017"/>
          <a:stretch/>
        </p:blipFill>
        <p:spPr bwMode="auto">
          <a:xfrm>
            <a:off x="5606156" y="1988651"/>
            <a:ext cx="2950556" cy="39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1D2DA-79E6-D7D0-767B-9951BA6EB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33" y="1845965"/>
            <a:ext cx="4442290" cy="4590001"/>
          </a:xfrm>
          <a:prstGeom prst="rect">
            <a:avLst/>
          </a:prstGeom>
        </p:spPr>
      </p:pic>
      <p:pic>
        <p:nvPicPr>
          <p:cNvPr id="9" name="Picture 4" descr="Figure thumbnail gr5">
            <a:extLst>
              <a:ext uri="{FF2B5EF4-FFF2-40B4-BE49-F238E27FC236}">
                <a16:creationId xmlns:a16="http://schemas.microsoft.com/office/drawing/2014/main" id="{694E8A61-2135-3D41-20FE-B62664258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6" t="53853"/>
          <a:stretch/>
        </p:blipFill>
        <p:spPr bwMode="auto">
          <a:xfrm>
            <a:off x="8742066" y="1988651"/>
            <a:ext cx="2950556" cy="351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7D1FEB-7DCF-8EC1-D6A9-7E460EAEA9F8}"/>
              </a:ext>
            </a:extLst>
          </p:cNvPr>
          <p:cNvSpPr txBox="1"/>
          <p:nvPr/>
        </p:nvSpPr>
        <p:spPr>
          <a:xfrm>
            <a:off x="8065256" y="5958001"/>
            <a:ext cx="2589287" cy="59546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Millwood et al, 2019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9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D844-DF94-120A-82DD-D7780B7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Mendelian randomization (MR)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451CD-54AD-578B-2934-4D8156849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651"/>
          <a:stretch/>
        </p:blipFill>
        <p:spPr>
          <a:xfrm>
            <a:off x="6238501" y="1663340"/>
            <a:ext cx="5736000" cy="50945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8BFB3-1A74-FA18-B460-AEAB5146B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978939"/>
            <a:ext cx="5736000" cy="3600000"/>
          </a:xfrm>
        </p:spPr>
        <p:txBody>
          <a:bodyPr/>
          <a:lstStyle/>
          <a:p>
            <a:r>
              <a:rPr lang="en-GB" dirty="0"/>
              <a:t>However, genetic effects can be culturally contingent</a:t>
            </a:r>
          </a:p>
          <a:p>
            <a:endParaRPr lang="en-GB" dirty="0"/>
          </a:p>
          <a:p>
            <a:r>
              <a:rPr lang="en-GB" dirty="0"/>
              <a:t>No effect of genetic variant on alcohol consumption amongst Asian women</a:t>
            </a:r>
          </a:p>
          <a:p>
            <a:endParaRPr lang="en-GB" dirty="0"/>
          </a:p>
          <a:p>
            <a:r>
              <a:rPr lang="en-GB" dirty="0"/>
              <a:t>Potential for causal inference designs that combine knowledge of genetic and social processes</a:t>
            </a:r>
          </a:p>
        </p:txBody>
      </p:sp>
    </p:spTree>
    <p:extLst>
      <p:ext uri="{BB962C8B-B14F-4D97-AF65-F5344CB8AC3E}">
        <p14:creationId xmlns:p14="http://schemas.microsoft.com/office/powerpoint/2010/main" val="336710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D844-DF94-120A-82DD-D7780B7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Mendelian randomization (MR)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674B3-EBA0-5D19-3BE6-CE49EAF8A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2412000"/>
            <a:ext cx="11481934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General assumptions: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highlight>
                  <a:srgbClr val="FFFFFF"/>
                </a:highlight>
                <a:latin typeface="Google Sans"/>
              </a:rPr>
              <a:t>Relevance</a:t>
            </a:r>
            <a:r>
              <a:rPr lang="en-GB" b="0" i="0" dirty="0">
                <a:effectLst/>
                <a:highlight>
                  <a:srgbClr val="FFFFFF"/>
                </a:highlight>
                <a:latin typeface="Google Sans"/>
              </a:rPr>
              <a:t>: The genetic variant is strongly associated with the exposure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highlight>
                  <a:srgbClr val="FFFFFF"/>
                </a:highlight>
                <a:latin typeface="Google Sans"/>
              </a:rPr>
              <a:t>Independence</a:t>
            </a:r>
            <a:r>
              <a:rPr lang="en-GB" b="0" i="0" dirty="0">
                <a:effectLst/>
                <a:highlight>
                  <a:srgbClr val="FFFFFF"/>
                </a:highlight>
                <a:latin typeface="Google Sans"/>
              </a:rPr>
              <a:t>: There are no common causes (confounders) of the genetic variant and the outcome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highlight>
                  <a:srgbClr val="FFFFFF"/>
                </a:highlight>
                <a:latin typeface="Google Sans"/>
              </a:rPr>
              <a:t>Exclusion restriction</a:t>
            </a:r>
            <a:r>
              <a:rPr lang="en-GB" b="0" i="0" dirty="0">
                <a:effectLst/>
                <a:highlight>
                  <a:srgbClr val="FFFFFF"/>
                </a:highlight>
                <a:latin typeface="Google Sans"/>
              </a:rPr>
              <a:t>: The genetic variant only influences the outcome through the exposure </a:t>
            </a:r>
          </a:p>
          <a:p>
            <a:pPr marL="0" indent="0" algn="l">
              <a:buNone/>
            </a:pPr>
            <a:endParaRPr lang="en-GB" b="0" i="0" dirty="0">
              <a:effectLst/>
              <a:highlight>
                <a:srgbClr val="FFFFFF"/>
              </a:highlight>
              <a:latin typeface="Google Sans"/>
            </a:endParaRPr>
          </a:p>
          <a:p>
            <a:endParaRPr lang="en-GB" dirty="0"/>
          </a:p>
        </p:txBody>
      </p:sp>
      <p:pic>
        <p:nvPicPr>
          <p:cNvPr id="4" name="Picture 2" descr="Fig. 2">
            <a:extLst>
              <a:ext uri="{FF2B5EF4-FFF2-40B4-BE49-F238E27FC236}">
                <a16:creationId xmlns:a16="http://schemas.microsoft.com/office/drawing/2014/main" id="{DF49B9F6-989F-2B0E-C7F7-4FC170618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9"/>
          <a:stretch/>
        </p:blipFill>
        <p:spPr bwMode="auto">
          <a:xfrm>
            <a:off x="2602302" y="4880650"/>
            <a:ext cx="5722939" cy="14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D844-DF94-120A-82DD-D7780B7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Mendelian randomization (MR)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674B3-EBA0-5D19-3BE6-CE49EAF8A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2412000"/>
            <a:ext cx="11481934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Special mention: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highlight>
                  <a:srgbClr val="FFFFFF"/>
                </a:highlight>
                <a:latin typeface="Google Sans"/>
              </a:rPr>
              <a:t>Horizontal pleiotropy</a:t>
            </a:r>
            <a:r>
              <a:rPr lang="en-GB" b="0" i="0" dirty="0">
                <a:effectLst/>
                <a:highlight>
                  <a:srgbClr val="FFFFFF"/>
                </a:highlight>
                <a:latin typeface="Google Sans"/>
              </a:rPr>
              <a:t>: Where a genetic variant is related to two exposures. This is important for MR as it can violate the exclusion restriction. </a:t>
            </a:r>
          </a:p>
          <a:p>
            <a:pPr marL="0" indent="0" algn="l">
              <a:buNone/>
            </a:pPr>
            <a:endParaRPr lang="en-GB" b="0" i="0" dirty="0">
              <a:effectLst/>
              <a:highlight>
                <a:srgbClr val="FFFFFF"/>
              </a:highlight>
              <a:latin typeface="Google Sans"/>
            </a:endParaRPr>
          </a:p>
          <a:p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3D2C55-89FF-2994-B188-69BF98AAB39F}"/>
              </a:ext>
            </a:extLst>
          </p:cNvPr>
          <p:cNvGrpSpPr/>
          <p:nvPr/>
        </p:nvGrpSpPr>
        <p:grpSpPr>
          <a:xfrm>
            <a:off x="2602302" y="3871250"/>
            <a:ext cx="5722939" cy="2200168"/>
            <a:chOff x="2602302" y="3871250"/>
            <a:chExt cx="5722939" cy="22001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C34E27-36F8-1098-61B6-935D18ED2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81592">
              <a:off x="4696657" y="5438337"/>
              <a:ext cx="1094475" cy="291860"/>
            </a:xfrm>
            <a:prstGeom prst="rect">
              <a:avLst/>
            </a:prstGeom>
          </p:spPr>
        </p:pic>
        <p:pic>
          <p:nvPicPr>
            <p:cNvPr id="4" name="Picture 2" descr="Fig. 2">
              <a:extLst>
                <a:ext uri="{FF2B5EF4-FFF2-40B4-BE49-F238E27FC236}">
                  <a16:creationId xmlns:a16="http://schemas.microsoft.com/office/drawing/2014/main" id="{DF49B9F6-989F-2B0E-C7F7-4FC1706187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59"/>
            <a:stretch/>
          </p:blipFill>
          <p:spPr bwMode="auto">
            <a:xfrm>
              <a:off x="2602302" y="3871250"/>
              <a:ext cx="5722939" cy="144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444072-4F37-A731-F499-AD39751C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9026" y="5664530"/>
              <a:ext cx="708652" cy="4068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D37383-4020-C111-96E1-43231176E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812351">
              <a:off x="6610048" y="5565116"/>
              <a:ext cx="1008175" cy="10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15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D844-DF94-120A-82DD-D7780B7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Mendelian randomization (MR)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674B3-EBA0-5D19-3BE6-CE49EAF8A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2412000"/>
            <a:ext cx="6022694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Familial and demographic assumptions:</a:t>
            </a:r>
          </a:p>
          <a:p>
            <a:r>
              <a:rPr lang="en-GB" dirty="0"/>
              <a:t>No assortative mating</a:t>
            </a:r>
          </a:p>
          <a:p>
            <a:r>
              <a:rPr lang="en-GB" dirty="0"/>
              <a:t>No ‘indirect’ genetic effects</a:t>
            </a:r>
          </a:p>
          <a:p>
            <a:r>
              <a:rPr lang="en-GB" dirty="0"/>
              <a:t>No population stratification</a:t>
            </a:r>
          </a:p>
          <a:p>
            <a:endParaRPr lang="en-GB" dirty="0"/>
          </a:p>
          <a:p>
            <a:endParaRPr lang="en-GB" dirty="0"/>
          </a:p>
          <a:p>
            <a:pPr marL="0" indent="0" algn="l">
              <a:buNone/>
            </a:pPr>
            <a:endParaRPr lang="en-GB" b="0" i="0" dirty="0">
              <a:effectLst/>
              <a:highlight>
                <a:srgbClr val="FFFFFF"/>
              </a:highlight>
              <a:latin typeface="Google San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3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F54E-3756-447A-5774-5FA30D55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9767226" cy="1368000"/>
          </a:xfrm>
        </p:spPr>
        <p:txBody>
          <a:bodyPr/>
          <a:lstStyle/>
          <a:p>
            <a:r>
              <a:rPr lang="en-GB" dirty="0"/>
              <a:t>Assortment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E73C2-F953-0F67-B8E5-09DA052D0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233872"/>
            <a:ext cx="6603508" cy="3600000"/>
          </a:xfrm>
        </p:spPr>
        <p:txBody>
          <a:bodyPr/>
          <a:lstStyle/>
          <a:p>
            <a:r>
              <a:rPr lang="en-GB" dirty="0"/>
              <a:t>People do not partner randomly</a:t>
            </a:r>
          </a:p>
          <a:p>
            <a:endParaRPr lang="en-GB" dirty="0"/>
          </a:p>
          <a:p>
            <a:r>
              <a:rPr lang="en-GB" dirty="0"/>
              <a:t>Selection on characteristics that induces genetic similarity; strongest for social traits</a:t>
            </a:r>
          </a:p>
          <a:p>
            <a:endParaRPr lang="en-GB" dirty="0"/>
          </a:p>
          <a:p>
            <a:r>
              <a:rPr lang="en-GB" dirty="0"/>
              <a:t>Assortment can bias MR estimates</a:t>
            </a:r>
          </a:p>
          <a:p>
            <a:endParaRPr lang="en-GB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74B71C-CE2E-7E2D-2155-3FB7637F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71" y="1470040"/>
            <a:ext cx="3417633" cy="51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F37D5B-146F-D2E9-8A56-276DBA8F7D45}"/>
              </a:ext>
            </a:extLst>
          </p:cNvPr>
          <p:cNvGrpSpPr/>
          <p:nvPr/>
        </p:nvGrpSpPr>
        <p:grpSpPr>
          <a:xfrm>
            <a:off x="412810" y="5390290"/>
            <a:ext cx="2607451" cy="1129721"/>
            <a:chOff x="554441" y="6820651"/>
            <a:chExt cx="2569473" cy="10645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144FA3C-9CAD-E75C-0259-AAB2B4B836DC}"/>
                </a:ext>
              </a:extLst>
            </p:cNvPr>
            <p:cNvGrpSpPr/>
            <p:nvPr/>
          </p:nvGrpSpPr>
          <p:grpSpPr>
            <a:xfrm>
              <a:off x="554441" y="6820651"/>
              <a:ext cx="2569473" cy="1064566"/>
              <a:chOff x="1478071" y="889348"/>
              <a:chExt cx="1489110" cy="2039545"/>
            </a:xfrm>
            <a:solidFill>
              <a:srgbClr val="4F81BD">
                <a:lumMod val="20000"/>
                <a:lumOff val="80000"/>
              </a:srgbClr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E6057B8-5972-76FC-0B1C-E0208D12D528}"/>
                  </a:ext>
                </a:extLst>
              </p:cNvPr>
              <p:cNvSpPr/>
              <p:nvPr/>
            </p:nvSpPr>
            <p:spPr>
              <a:xfrm>
                <a:off x="1478071" y="889348"/>
                <a:ext cx="1489110" cy="2039545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4F81BD">
                    <a:lumMod val="20000"/>
                    <a:lumOff val="8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86294-B4A6-5A8A-1A75-D55866F627B0}"/>
                  </a:ext>
                </a:extLst>
              </p:cNvPr>
              <p:cNvSpPr txBox="1"/>
              <p:nvPr/>
            </p:nvSpPr>
            <p:spPr>
              <a:xfrm>
                <a:off x="2024487" y="1058511"/>
                <a:ext cx="923630" cy="707583"/>
              </a:xfrm>
              <a:prstGeom prst="rect">
                <a:avLst/>
              </a:prstGeom>
              <a:grpFill/>
              <a:ln>
                <a:solidFill>
                  <a:srgbClr val="4F81BD">
                    <a:lumMod val="20000"/>
                    <a:lumOff val="8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Mother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4ADE78-7B20-EF05-F110-DA9771628224}"/>
                </a:ext>
              </a:extLst>
            </p:cNvPr>
            <p:cNvSpPr/>
            <p:nvPr/>
          </p:nvSpPr>
          <p:spPr>
            <a:xfrm>
              <a:off x="708897" y="7294539"/>
              <a:ext cx="923630" cy="47316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Genotype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D7C3D1-1DE8-4731-1DDF-D4D8039F2BE0}"/>
                </a:ext>
              </a:extLst>
            </p:cNvPr>
            <p:cNvSpPr/>
            <p:nvPr/>
          </p:nvSpPr>
          <p:spPr>
            <a:xfrm>
              <a:off x="2069078" y="7294538"/>
              <a:ext cx="923629" cy="47316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Trait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DF6545A-88FB-C178-3BE3-F0CB30C79195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1632527" y="7531120"/>
              <a:ext cx="436551" cy="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4462DC-363A-2BAC-C14A-AF273C1727A7}"/>
              </a:ext>
            </a:extLst>
          </p:cNvPr>
          <p:cNvGrpSpPr/>
          <p:nvPr/>
        </p:nvGrpSpPr>
        <p:grpSpPr>
          <a:xfrm>
            <a:off x="3285256" y="5367304"/>
            <a:ext cx="2607451" cy="1129721"/>
            <a:chOff x="554441" y="6820651"/>
            <a:chExt cx="2569473" cy="106456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B66415-2F2D-0D57-C72E-1C85CD435B08}"/>
                </a:ext>
              </a:extLst>
            </p:cNvPr>
            <p:cNvGrpSpPr/>
            <p:nvPr/>
          </p:nvGrpSpPr>
          <p:grpSpPr>
            <a:xfrm>
              <a:off x="554441" y="6820651"/>
              <a:ext cx="2569473" cy="1064566"/>
              <a:chOff x="1478071" y="889348"/>
              <a:chExt cx="1489110" cy="2039545"/>
            </a:xfrm>
            <a:solidFill>
              <a:srgbClr val="4F81BD">
                <a:lumMod val="20000"/>
                <a:lumOff val="80000"/>
              </a:srgbClr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01FADE0-60FE-C18D-10E0-E9C7621FA3E1}"/>
                  </a:ext>
                </a:extLst>
              </p:cNvPr>
              <p:cNvSpPr/>
              <p:nvPr/>
            </p:nvSpPr>
            <p:spPr>
              <a:xfrm>
                <a:off x="1478071" y="889348"/>
                <a:ext cx="1489110" cy="2039545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4F81BD">
                    <a:lumMod val="20000"/>
                    <a:lumOff val="8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7710D2-9F00-35DD-0DFD-6159B161910E}"/>
                  </a:ext>
                </a:extLst>
              </p:cNvPr>
              <p:cNvSpPr txBox="1"/>
              <p:nvPr/>
            </p:nvSpPr>
            <p:spPr>
              <a:xfrm>
                <a:off x="2040405" y="1100009"/>
                <a:ext cx="923630" cy="707583"/>
              </a:xfrm>
              <a:prstGeom prst="rect">
                <a:avLst/>
              </a:prstGeom>
              <a:grpFill/>
              <a:ln>
                <a:solidFill>
                  <a:srgbClr val="4F81BD">
                    <a:lumMod val="20000"/>
                    <a:lumOff val="8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Father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1D7887A-6B54-9109-528B-24396C40BDE2}"/>
                </a:ext>
              </a:extLst>
            </p:cNvPr>
            <p:cNvSpPr/>
            <p:nvPr/>
          </p:nvSpPr>
          <p:spPr>
            <a:xfrm>
              <a:off x="708897" y="7294539"/>
              <a:ext cx="923630" cy="47316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Genotype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AFC1D4-5BC1-7FD2-3567-496680F20C6E}"/>
                </a:ext>
              </a:extLst>
            </p:cNvPr>
            <p:cNvSpPr/>
            <p:nvPr/>
          </p:nvSpPr>
          <p:spPr>
            <a:xfrm>
              <a:off x="2069078" y="7294538"/>
              <a:ext cx="923629" cy="47316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Trait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2D346F3-8854-FC2D-D70B-D9B53E6DBF5B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 flipV="1">
              <a:off x="1632527" y="7531120"/>
              <a:ext cx="436551" cy="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36" name="Arc 35">
            <a:extLst>
              <a:ext uri="{FF2B5EF4-FFF2-40B4-BE49-F238E27FC236}">
                <a16:creationId xmlns:a16="http://schemas.microsoft.com/office/drawing/2014/main" id="{327448CA-50D9-C40B-630C-F8B1DFFAD242}"/>
              </a:ext>
            </a:extLst>
          </p:cNvPr>
          <p:cNvSpPr/>
          <p:nvPr/>
        </p:nvSpPr>
        <p:spPr>
          <a:xfrm rot="10800000" flipV="1">
            <a:off x="2500831" y="5103967"/>
            <a:ext cx="2879205" cy="1621465"/>
          </a:xfrm>
          <a:prstGeom prst="arc">
            <a:avLst>
              <a:gd name="adj1" fmla="val 10931746"/>
              <a:gd name="adj2" fmla="val 2147219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A190EA81-2216-09F1-73B7-8D028A338EEA}"/>
              </a:ext>
            </a:extLst>
          </p:cNvPr>
          <p:cNvSpPr/>
          <p:nvPr/>
        </p:nvSpPr>
        <p:spPr>
          <a:xfrm rot="10800000" flipV="1">
            <a:off x="932958" y="5192030"/>
            <a:ext cx="2879205" cy="1621465"/>
          </a:xfrm>
          <a:prstGeom prst="arc">
            <a:avLst>
              <a:gd name="adj1" fmla="val 11183662"/>
              <a:gd name="adj2" fmla="val 21337046"/>
            </a:avLst>
          </a:pr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4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F54E-3756-447A-5774-5FA30D55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9767226" cy="1368000"/>
          </a:xfrm>
        </p:spPr>
        <p:txBody>
          <a:bodyPr/>
          <a:lstStyle/>
          <a:p>
            <a:r>
              <a:rPr lang="en-GB" dirty="0"/>
              <a:t>Assortment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90B85-54DC-A2E9-EDE1-22C8ABE61C4A}"/>
              </a:ext>
            </a:extLst>
          </p:cNvPr>
          <p:cNvSpPr/>
          <p:nvPr/>
        </p:nvSpPr>
        <p:spPr>
          <a:xfrm>
            <a:off x="4045595" y="5380672"/>
            <a:ext cx="507934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B146BD-41A1-6EA4-5186-02AEB1E2E5FD}"/>
              </a:ext>
            </a:extLst>
          </p:cNvPr>
          <p:cNvSpPr txBox="1">
            <a:spLocks/>
          </p:cNvSpPr>
          <p:nvPr/>
        </p:nvSpPr>
        <p:spPr bwMode="auto">
          <a:xfrm>
            <a:off x="6548960" y="1056703"/>
            <a:ext cx="4833242" cy="54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BF2F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Genes are inherited randomly, but this is conditional on parental genotype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DA3DF9-A2FD-5C1D-8561-7F000AEF8ABC}"/>
              </a:ext>
            </a:extLst>
          </p:cNvPr>
          <p:cNvGrpSpPr/>
          <p:nvPr/>
        </p:nvGrpSpPr>
        <p:grpSpPr>
          <a:xfrm>
            <a:off x="377638" y="1679375"/>
            <a:ext cx="3650059" cy="3863832"/>
            <a:chOff x="5508104" y="1497084"/>
            <a:chExt cx="3650059" cy="38638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F15624C-8AB8-7411-62CC-E7D4588EC309}"/>
                </a:ext>
              </a:extLst>
            </p:cNvPr>
            <p:cNvGrpSpPr/>
            <p:nvPr/>
          </p:nvGrpSpPr>
          <p:grpSpPr>
            <a:xfrm>
              <a:off x="5508104" y="1497084"/>
              <a:ext cx="2508614" cy="3863832"/>
              <a:chOff x="276024" y="1252366"/>
              <a:chExt cx="2508614" cy="386383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C0C2AA9-50BF-1675-4F66-69A7AB06E216}"/>
                  </a:ext>
                </a:extLst>
              </p:cNvPr>
              <p:cNvGrpSpPr/>
              <p:nvPr/>
            </p:nvGrpSpPr>
            <p:grpSpPr>
              <a:xfrm>
                <a:off x="276024" y="2107113"/>
                <a:ext cx="2508613" cy="595674"/>
                <a:chOff x="251520" y="1808819"/>
                <a:chExt cx="2808312" cy="845138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59056C3C-DE21-E6C3-E064-A499DF2990B5}"/>
                    </a:ext>
                  </a:extLst>
                </p:cNvPr>
                <p:cNvGrpSpPr/>
                <p:nvPr/>
              </p:nvGrpSpPr>
              <p:grpSpPr>
                <a:xfrm>
                  <a:off x="251520" y="1808819"/>
                  <a:ext cx="2808312" cy="360040"/>
                  <a:chOff x="251520" y="1808819"/>
                  <a:chExt cx="2808312" cy="360040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42AABB98-F923-7537-5C41-DD1FFF5EF7C6}"/>
                      </a:ext>
                    </a:extLst>
                  </p:cNvPr>
                  <p:cNvCxnSpPr/>
                  <p:nvPr/>
                </p:nvCxnSpPr>
                <p:spPr>
                  <a:xfrm>
                    <a:off x="251520" y="1988840"/>
                    <a:ext cx="2808312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Flowchart: Connector 100">
                    <a:extLst>
                      <a:ext uri="{FF2B5EF4-FFF2-40B4-BE49-F238E27FC236}">
                        <a16:creationId xmlns:a16="http://schemas.microsoft.com/office/drawing/2014/main" id="{E772EC74-171A-5FD6-2619-7EB30A928E01}"/>
                      </a:ext>
                    </a:extLst>
                  </p:cNvPr>
                  <p:cNvSpPr/>
                  <p:nvPr/>
                </p:nvSpPr>
                <p:spPr>
                  <a:xfrm>
                    <a:off x="333872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Flowchart: Connector 101">
                    <a:extLst>
                      <a:ext uri="{FF2B5EF4-FFF2-40B4-BE49-F238E27FC236}">
                        <a16:creationId xmlns:a16="http://schemas.microsoft.com/office/drawing/2014/main" id="{76CA03BF-67C6-19AA-02F3-DA63A6AC4485}"/>
                      </a:ext>
                    </a:extLst>
                  </p:cNvPr>
                  <p:cNvSpPr/>
                  <p:nvPr/>
                </p:nvSpPr>
                <p:spPr>
                  <a:xfrm>
                    <a:off x="704256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Flowchart: Connector 102">
                    <a:extLst>
                      <a:ext uri="{FF2B5EF4-FFF2-40B4-BE49-F238E27FC236}">
                        <a16:creationId xmlns:a16="http://schemas.microsoft.com/office/drawing/2014/main" id="{362C9684-5D42-D5E6-48EA-F7FD29E33CC6}"/>
                      </a:ext>
                    </a:extLst>
                  </p:cNvPr>
                  <p:cNvSpPr/>
                  <p:nvPr/>
                </p:nvSpPr>
                <p:spPr>
                  <a:xfrm>
                    <a:off x="1075979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Flowchart: Connector 103">
                    <a:extLst>
                      <a:ext uri="{FF2B5EF4-FFF2-40B4-BE49-F238E27FC236}">
                        <a16:creationId xmlns:a16="http://schemas.microsoft.com/office/drawing/2014/main" id="{D26B9E47-7578-47D7-200A-50BC06E301AB}"/>
                      </a:ext>
                    </a:extLst>
                  </p:cNvPr>
                  <p:cNvSpPr/>
                  <p:nvPr/>
                </p:nvSpPr>
                <p:spPr>
                  <a:xfrm>
                    <a:off x="1447702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Flowchart: Connector 104">
                    <a:extLst>
                      <a:ext uri="{FF2B5EF4-FFF2-40B4-BE49-F238E27FC236}">
                        <a16:creationId xmlns:a16="http://schemas.microsoft.com/office/drawing/2014/main" id="{44253867-C35E-21F3-70ED-21DA4B734277}"/>
                      </a:ext>
                    </a:extLst>
                  </p:cNvPr>
                  <p:cNvSpPr/>
                  <p:nvPr/>
                </p:nvSpPr>
                <p:spPr>
                  <a:xfrm>
                    <a:off x="1829051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Flowchart: Connector 105">
                    <a:extLst>
                      <a:ext uri="{FF2B5EF4-FFF2-40B4-BE49-F238E27FC236}">
                        <a16:creationId xmlns:a16="http://schemas.microsoft.com/office/drawing/2014/main" id="{7E654E0C-7B98-7B11-98E0-2C8EA02E6DE7}"/>
                      </a:ext>
                    </a:extLst>
                  </p:cNvPr>
                  <p:cNvSpPr/>
                  <p:nvPr/>
                </p:nvSpPr>
                <p:spPr>
                  <a:xfrm>
                    <a:off x="2192307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Flowchart: Connector 106">
                    <a:extLst>
                      <a:ext uri="{FF2B5EF4-FFF2-40B4-BE49-F238E27FC236}">
                        <a16:creationId xmlns:a16="http://schemas.microsoft.com/office/drawing/2014/main" id="{C313E7E3-9CF4-BE91-D26F-5AE1E55BC3A6}"/>
                      </a:ext>
                    </a:extLst>
                  </p:cNvPr>
                  <p:cNvSpPr/>
                  <p:nvPr/>
                </p:nvSpPr>
                <p:spPr>
                  <a:xfrm>
                    <a:off x="2566120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441397E1-FDA0-A546-08C3-6A2F72185EF0}"/>
                    </a:ext>
                  </a:extLst>
                </p:cNvPr>
                <p:cNvGrpSpPr/>
                <p:nvPr/>
              </p:nvGrpSpPr>
              <p:grpSpPr>
                <a:xfrm>
                  <a:off x="251520" y="2293917"/>
                  <a:ext cx="2808312" cy="360040"/>
                  <a:chOff x="251520" y="1808819"/>
                  <a:chExt cx="2808312" cy="360040"/>
                </a:xfrm>
              </p:grpSpPr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1325F353-0320-3C9A-6AE6-B8C515839574}"/>
                      </a:ext>
                    </a:extLst>
                  </p:cNvPr>
                  <p:cNvCxnSpPr/>
                  <p:nvPr/>
                </p:nvCxnSpPr>
                <p:spPr>
                  <a:xfrm>
                    <a:off x="251520" y="1988840"/>
                    <a:ext cx="2808312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Flowchart: Connector 92">
                    <a:extLst>
                      <a:ext uri="{FF2B5EF4-FFF2-40B4-BE49-F238E27FC236}">
                        <a16:creationId xmlns:a16="http://schemas.microsoft.com/office/drawing/2014/main" id="{E462931B-6340-8E01-829F-1E5AAAACA131}"/>
                      </a:ext>
                    </a:extLst>
                  </p:cNvPr>
                  <p:cNvSpPr/>
                  <p:nvPr/>
                </p:nvSpPr>
                <p:spPr>
                  <a:xfrm>
                    <a:off x="333872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Flowchart: Connector 93">
                    <a:extLst>
                      <a:ext uri="{FF2B5EF4-FFF2-40B4-BE49-F238E27FC236}">
                        <a16:creationId xmlns:a16="http://schemas.microsoft.com/office/drawing/2014/main" id="{2C4E00D4-8796-BCCA-0D3B-E6BC3EB8778D}"/>
                      </a:ext>
                    </a:extLst>
                  </p:cNvPr>
                  <p:cNvSpPr/>
                  <p:nvPr/>
                </p:nvSpPr>
                <p:spPr>
                  <a:xfrm>
                    <a:off x="704256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5" name="Flowchart: Connector 94">
                    <a:extLst>
                      <a:ext uri="{FF2B5EF4-FFF2-40B4-BE49-F238E27FC236}">
                        <a16:creationId xmlns:a16="http://schemas.microsoft.com/office/drawing/2014/main" id="{1EEDD40B-AE89-4569-AF8B-836487AB2D8E}"/>
                      </a:ext>
                    </a:extLst>
                  </p:cNvPr>
                  <p:cNvSpPr/>
                  <p:nvPr/>
                </p:nvSpPr>
                <p:spPr>
                  <a:xfrm>
                    <a:off x="1075979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Flowchart: Connector 95">
                    <a:extLst>
                      <a:ext uri="{FF2B5EF4-FFF2-40B4-BE49-F238E27FC236}">
                        <a16:creationId xmlns:a16="http://schemas.microsoft.com/office/drawing/2014/main" id="{C8DC40CF-42A3-4207-784B-665CA3AB6366}"/>
                      </a:ext>
                    </a:extLst>
                  </p:cNvPr>
                  <p:cNvSpPr/>
                  <p:nvPr/>
                </p:nvSpPr>
                <p:spPr>
                  <a:xfrm>
                    <a:off x="1447702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Flowchart: Connector 96">
                    <a:extLst>
                      <a:ext uri="{FF2B5EF4-FFF2-40B4-BE49-F238E27FC236}">
                        <a16:creationId xmlns:a16="http://schemas.microsoft.com/office/drawing/2014/main" id="{B5216A9A-0821-19BD-1E95-C91FC2F86611}"/>
                      </a:ext>
                    </a:extLst>
                  </p:cNvPr>
                  <p:cNvSpPr/>
                  <p:nvPr/>
                </p:nvSpPr>
                <p:spPr>
                  <a:xfrm>
                    <a:off x="1829051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Flowchart: Connector 97">
                    <a:extLst>
                      <a:ext uri="{FF2B5EF4-FFF2-40B4-BE49-F238E27FC236}">
                        <a16:creationId xmlns:a16="http://schemas.microsoft.com/office/drawing/2014/main" id="{7F3FB836-5907-BBD9-952C-EF61C38FD730}"/>
                      </a:ext>
                    </a:extLst>
                  </p:cNvPr>
                  <p:cNvSpPr/>
                  <p:nvPr/>
                </p:nvSpPr>
                <p:spPr>
                  <a:xfrm>
                    <a:off x="2192307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9" name="Flowchart: Connector 98">
                    <a:extLst>
                      <a:ext uri="{FF2B5EF4-FFF2-40B4-BE49-F238E27FC236}">
                        <a16:creationId xmlns:a16="http://schemas.microsoft.com/office/drawing/2014/main" id="{34C443B2-8AD3-74D5-3545-A4A04CC57B67}"/>
                      </a:ext>
                    </a:extLst>
                  </p:cNvPr>
                  <p:cNvSpPr/>
                  <p:nvPr/>
                </p:nvSpPr>
                <p:spPr>
                  <a:xfrm>
                    <a:off x="2566120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256AC19-C208-A03E-0DF7-3F707554DF3D}"/>
                  </a:ext>
                </a:extLst>
              </p:cNvPr>
              <p:cNvGrpSpPr/>
              <p:nvPr/>
            </p:nvGrpSpPr>
            <p:grpSpPr>
              <a:xfrm>
                <a:off x="276025" y="1252366"/>
                <a:ext cx="2508613" cy="628038"/>
                <a:chOff x="251520" y="1808819"/>
                <a:chExt cx="2808312" cy="845138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F683C91-DB0B-2F94-DBB3-6210B78B9793}"/>
                    </a:ext>
                  </a:extLst>
                </p:cNvPr>
                <p:cNvGrpSpPr/>
                <p:nvPr/>
              </p:nvGrpSpPr>
              <p:grpSpPr>
                <a:xfrm>
                  <a:off x="251520" y="1808819"/>
                  <a:ext cx="2808312" cy="360040"/>
                  <a:chOff x="251520" y="1808819"/>
                  <a:chExt cx="2808312" cy="360040"/>
                </a:xfrm>
              </p:grpSpPr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D97D1A8B-BB14-14EC-8AC2-E945F2113498}"/>
                      </a:ext>
                    </a:extLst>
                  </p:cNvPr>
                  <p:cNvCxnSpPr/>
                  <p:nvPr/>
                </p:nvCxnSpPr>
                <p:spPr>
                  <a:xfrm>
                    <a:off x="251520" y="1988840"/>
                    <a:ext cx="2808312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Flowchart: Connector 82">
                    <a:extLst>
                      <a:ext uri="{FF2B5EF4-FFF2-40B4-BE49-F238E27FC236}">
                        <a16:creationId xmlns:a16="http://schemas.microsoft.com/office/drawing/2014/main" id="{4B5563F4-1DCC-4043-281B-89807C609166}"/>
                      </a:ext>
                    </a:extLst>
                  </p:cNvPr>
                  <p:cNvSpPr/>
                  <p:nvPr/>
                </p:nvSpPr>
                <p:spPr>
                  <a:xfrm>
                    <a:off x="333872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4" name="Flowchart: Connector 83">
                    <a:extLst>
                      <a:ext uri="{FF2B5EF4-FFF2-40B4-BE49-F238E27FC236}">
                        <a16:creationId xmlns:a16="http://schemas.microsoft.com/office/drawing/2014/main" id="{B9B46E8F-F2C9-9C65-1147-AA6829282044}"/>
                      </a:ext>
                    </a:extLst>
                  </p:cNvPr>
                  <p:cNvSpPr/>
                  <p:nvPr/>
                </p:nvSpPr>
                <p:spPr>
                  <a:xfrm>
                    <a:off x="704256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Flowchart: Connector 84">
                    <a:extLst>
                      <a:ext uri="{FF2B5EF4-FFF2-40B4-BE49-F238E27FC236}">
                        <a16:creationId xmlns:a16="http://schemas.microsoft.com/office/drawing/2014/main" id="{308F4725-7841-9405-B589-64ECF65FAF19}"/>
                      </a:ext>
                    </a:extLst>
                  </p:cNvPr>
                  <p:cNvSpPr/>
                  <p:nvPr/>
                </p:nvSpPr>
                <p:spPr>
                  <a:xfrm>
                    <a:off x="1075979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Flowchart: Connector 85">
                    <a:extLst>
                      <a:ext uri="{FF2B5EF4-FFF2-40B4-BE49-F238E27FC236}">
                        <a16:creationId xmlns:a16="http://schemas.microsoft.com/office/drawing/2014/main" id="{9FF187F9-E138-E75F-F326-A1C8D793ABD4}"/>
                      </a:ext>
                    </a:extLst>
                  </p:cNvPr>
                  <p:cNvSpPr/>
                  <p:nvPr/>
                </p:nvSpPr>
                <p:spPr>
                  <a:xfrm>
                    <a:off x="1447702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Flowchart: Connector 86">
                    <a:extLst>
                      <a:ext uri="{FF2B5EF4-FFF2-40B4-BE49-F238E27FC236}">
                        <a16:creationId xmlns:a16="http://schemas.microsoft.com/office/drawing/2014/main" id="{F727379B-1ABE-A677-4571-F9AB365CBE21}"/>
                      </a:ext>
                    </a:extLst>
                  </p:cNvPr>
                  <p:cNvSpPr/>
                  <p:nvPr/>
                </p:nvSpPr>
                <p:spPr>
                  <a:xfrm>
                    <a:off x="1829051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Flowchart: Connector 87">
                    <a:extLst>
                      <a:ext uri="{FF2B5EF4-FFF2-40B4-BE49-F238E27FC236}">
                        <a16:creationId xmlns:a16="http://schemas.microsoft.com/office/drawing/2014/main" id="{08716E5E-68AB-A829-CB65-82A1D909BFF8}"/>
                      </a:ext>
                    </a:extLst>
                  </p:cNvPr>
                  <p:cNvSpPr/>
                  <p:nvPr/>
                </p:nvSpPr>
                <p:spPr>
                  <a:xfrm>
                    <a:off x="2192307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Flowchart: Connector 88">
                    <a:extLst>
                      <a:ext uri="{FF2B5EF4-FFF2-40B4-BE49-F238E27FC236}">
                        <a16:creationId xmlns:a16="http://schemas.microsoft.com/office/drawing/2014/main" id="{48879972-E755-4B93-BA3F-9711D073E6FF}"/>
                      </a:ext>
                    </a:extLst>
                  </p:cNvPr>
                  <p:cNvSpPr/>
                  <p:nvPr/>
                </p:nvSpPr>
                <p:spPr>
                  <a:xfrm>
                    <a:off x="2566120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00F82CB5-B00C-8DF6-C9B1-21ADFBADCFC7}"/>
                    </a:ext>
                  </a:extLst>
                </p:cNvPr>
                <p:cNvGrpSpPr/>
                <p:nvPr/>
              </p:nvGrpSpPr>
              <p:grpSpPr>
                <a:xfrm>
                  <a:off x="251520" y="2293917"/>
                  <a:ext cx="2808312" cy="360040"/>
                  <a:chOff x="251520" y="1808819"/>
                  <a:chExt cx="2808312" cy="360040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354CF196-DFFE-9A44-0F74-E69EF7E0EC26}"/>
                      </a:ext>
                    </a:extLst>
                  </p:cNvPr>
                  <p:cNvCxnSpPr/>
                  <p:nvPr/>
                </p:nvCxnSpPr>
                <p:spPr>
                  <a:xfrm>
                    <a:off x="251520" y="1988840"/>
                    <a:ext cx="2808312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Flowchart: Connector 74">
                    <a:extLst>
                      <a:ext uri="{FF2B5EF4-FFF2-40B4-BE49-F238E27FC236}">
                        <a16:creationId xmlns:a16="http://schemas.microsoft.com/office/drawing/2014/main" id="{600A2802-BF0B-A25F-C726-1EF65A135765}"/>
                      </a:ext>
                    </a:extLst>
                  </p:cNvPr>
                  <p:cNvSpPr/>
                  <p:nvPr/>
                </p:nvSpPr>
                <p:spPr>
                  <a:xfrm>
                    <a:off x="333872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Flowchart: Connector 75">
                    <a:extLst>
                      <a:ext uri="{FF2B5EF4-FFF2-40B4-BE49-F238E27FC236}">
                        <a16:creationId xmlns:a16="http://schemas.microsoft.com/office/drawing/2014/main" id="{F64CDB3A-77ED-1A28-0470-71BBCDD88412}"/>
                      </a:ext>
                    </a:extLst>
                  </p:cNvPr>
                  <p:cNvSpPr/>
                  <p:nvPr/>
                </p:nvSpPr>
                <p:spPr>
                  <a:xfrm>
                    <a:off x="704256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7" name="Flowchart: Connector 76">
                    <a:extLst>
                      <a:ext uri="{FF2B5EF4-FFF2-40B4-BE49-F238E27FC236}">
                        <a16:creationId xmlns:a16="http://schemas.microsoft.com/office/drawing/2014/main" id="{F2EE1603-87B9-B6F9-F8BD-8FE530B5B6A1}"/>
                      </a:ext>
                    </a:extLst>
                  </p:cNvPr>
                  <p:cNvSpPr/>
                  <p:nvPr/>
                </p:nvSpPr>
                <p:spPr>
                  <a:xfrm>
                    <a:off x="1075979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8" name="Flowchart: Connector 77">
                    <a:extLst>
                      <a:ext uri="{FF2B5EF4-FFF2-40B4-BE49-F238E27FC236}">
                        <a16:creationId xmlns:a16="http://schemas.microsoft.com/office/drawing/2014/main" id="{BB62C296-FABE-BE8D-B224-02C1301629A1}"/>
                      </a:ext>
                    </a:extLst>
                  </p:cNvPr>
                  <p:cNvSpPr/>
                  <p:nvPr/>
                </p:nvSpPr>
                <p:spPr>
                  <a:xfrm>
                    <a:off x="1447702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Flowchart: Connector 78">
                    <a:extLst>
                      <a:ext uri="{FF2B5EF4-FFF2-40B4-BE49-F238E27FC236}">
                        <a16:creationId xmlns:a16="http://schemas.microsoft.com/office/drawing/2014/main" id="{AD56EA3A-930A-989A-6951-A5D78090615C}"/>
                      </a:ext>
                    </a:extLst>
                  </p:cNvPr>
                  <p:cNvSpPr/>
                  <p:nvPr/>
                </p:nvSpPr>
                <p:spPr>
                  <a:xfrm>
                    <a:off x="1829051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Flowchart: Connector 79">
                    <a:extLst>
                      <a:ext uri="{FF2B5EF4-FFF2-40B4-BE49-F238E27FC236}">
                        <a16:creationId xmlns:a16="http://schemas.microsoft.com/office/drawing/2014/main" id="{991368B2-8992-E644-F202-F248BB9AC694}"/>
                      </a:ext>
                    </a:extLst>
                  </p:cNvPr>
                  <p:cNvSpPr/>
                  <p:nvPr/>
                </p:nvSpPr>
                <p:spPr>
                  <a:xfrm>
                    <a:off x="2192307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Flowchart: Connector 80">
                    <a:extLst>
                      <a:ext uri="{FF2B5EF4-FFF2-40B4-BE49-F238E27FC236}">
                        <a16:creationId xmlns:a16="http://schemas.microsoft.com/office/drawing/2014/main" id="{7C3BA7BA-2469-7ECA-15A3-37AD8EFEEDA2}"/>
                      </a:ext>
                    </a:extLst>
                  </p:cNvPr>
                  <p:cNvSpPr/>
                  <p:nvPr/>
                </p:nvSpPr>
                <p:spPr>
                  <a:xfrm>
                    <a:off x="2566120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521A243-18E0-B385-6B06-1AF22CDC7B20}"/>
                  </a:ext>
                </a:extLst>
              </p:cNvPr>
              <p:cNvGrpSpPr/>
              <p:nvPr/>
            </p:nvGrpSpPr>
            <p:grpSpPr>
              <a:xfrm>
                <a:off x="276024" y="4520524"/>
                <a:ext cx="2508613" cy="595674"/>
                <a:chOff x="251520" y="1808819"/>
                <a:chExt cx="2808312" cy="845138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D75C35E-4033-2B7C-1E9E-AC48DCA29669}"/>
                    </a:ext>
                  </a:extLst>
                </p:cNvPr>
                <p:cNvGrpSpPr/>
                <p:nvPr/>
              </p:nvGrpSpPr>
              <p:grpSpPr>
                <a:xfrm>
                  <a:off x="251520" y="1808819"/>
                  <a:ext cx="2808312" cy="360040"/>
                  <a:chOff x="251520" y="1808819"/>
                  <a:chExt cx="2808312" cy="360040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B41C44C1-DC2C-30E2-4747-D7994D1C71B0}"/>
                      </a:ext>
                    </a:extLst>
                  </p:cNvPr>
                  <p:cNvCxnSpPr/>
                  <p:nvPr/>
                </p:nvCxnSpPr>
                <p:spPr>
                  <a:xfrm>
                    <a:off x="251520" y="1988840"/>
                    <a:ext cx="2808312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Flowchart: Connector 64">
                    <a:extLst>
                      <a:ext uri="{FF2B5EF4-FFF2-40B4-BE49-F238E27FC236}">
                        <a16:creationId xmlns:a16="http://schemas.microsoft.com/office/drawing/2014/main" id="{BB55C886-8869-AFD4-7AD2-733C6612F4EE}"/>
                      </a:ext>
                    </a:extLst>
                  </p:cNvPr>
                  <p:cNvSpPr/>
                  <p:nvPr/>
                </p:nvSpPr>
                <p:spPr>
                  <a:xfrm>
                    <a:off x="333872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Flowchart: Connector 65">
                    <a:extLst>
                      <a:ext uri="{FF2B5EF4-FFF2-40B4-BE49-F238E27FC236}">
                        <a16:creationId xmlns:a16="http://schemas.microsoft.com/office/drawing/2014/main" id="{AD012F8F-3BF2-85A9-840E-D29B0C2BD703}"/>
                      </a:ext>
                    </a:extLst>
                  </p:cNvPr>
                  <p:cNvSpPr/>
                  <p:nvPr/>
                </p:nvSpPr>
                <p:spPr>
                  <a:xfrm>
                    <a:off x="704256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Flowchart: Connector 66">
                    <a:extLst>
                      <a:ext uri="{FF2B5EF4-FFF2-40B4-BE49-F238E27FC236}">
                        <a16:creationId xmlns:a16="http://schemas.microsoft.com/office/drawing/2014/main" id="{63BC039B-2284-BC62-E2AE-096F275E25A2}"/>
                      </a:ext>
                    </a:extLst>
                  </p:cNvPr>
                  <p:cNvSpPr/>
                  <p:nvPr/>
                </p:nvSpPr>
                <p:spPr>
                  <a:xfrm>
                    <a:off x="1075979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Flowchart: Connector 67">
                    <a:extLst>
                      <a:ext uri="{FF2B5EF4-FFF2-40B4-BE49-F238E27FC236}">
                        <a16:creationId xmlns:a16="http://schemas.microsoft.com/office/drawing/2014/main" id="{A35D3F22-ECF4-7062-EB5F-E4A29DA9A744}"/>
                      </a:ext>
                    </a:extLst>
                  </p:cNvPr>
                  <p:cNvSpPr/>
                  <p:nvPr/>
                </p:nvSpPr>
                <p:spPr>
                  <a:xfrm>
                    <a:off x="1447702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Flowchart: Connector 68">
                    <a:extLst>
                      <a:ext uri="{FF2B5EF4-FFF2-40B4-BE49-F238E27FC236}">
                        <a16:creationId xmlns:a16="http://schemas.microsoft.com/office/drawing/2014/main" id="{0C9DFC4B-247F-046E-A9E5-1D15A15CDB23}"/>
                      </a:ext>
                    </a:extLst>
                  </p:cNvPr>
                  <p:cNvSpPr/>
                  <p:nvPr/>
                </p:nvSpPr>
                <p:spPr>
                  <a:xfrm>
                    <a:off x="1829051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Flowchart: Connector 69">
                    <a:extLst>
                      <a:ext uri="{FF2B5EF4-FFF2-40B4-BE49-F238E27FC236}">
                        <a16:creationId xmlns:a16="http://schemas.microsoft.com/office/drawing/2014/main" id="{8F3B9389-FA08-6EB8-E9CB-942F4EE4DE97}"/>
                      </a:ext>
                    </a:extLst>
                  </p:cNvPr>
                  <p:cNvSpPr/>
                  <p:nvPr/>
                </p:nvSpPr>
                <p:spPr>
                  <a:xfrm>
                    <a:off x="2192307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1" name="Flowchart: Connector 70">
                    <a:extLst>
                      <a:ext uri="{FF2B5EF4-FFF2-40B4-BE49-F238E27FC236}">
                        <a16:creationId xmlns:a16="http://schemas.microsoft.com/office/drawing/2014/main" id="{66BCBB9D-9815-81A6-4096-172E7E5AA0C6}"/>
                      </a:ext>
                    </a:extLst>
                  </p:cNvPr>
                  <p:cNvSpPr/>
                  <p:nvPr/>
                </p:nvSpPr>
                <p:spPr>
                  <a:xfrm>
                    <a:off x="2566120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98662379-D680-85B8-F95C-5C34CF06BA78}"/>
                    </a:ext>
                  </a:extLst>
                </p:cNvPr>
                <p:cNvGrpSpPr/>
                <p:nvPr/>
              </p:nvGrpSpPr>
              <p:grpSpPr>
                <a:xfrm>
                  <a:off x="251520" y="2293917"/>
                  <a:ext cx="2808312" cy="360040"/>
                  <a:chOff x="251520" y="1808819"/>
                  <a:chExt cx="2808312" cy="360040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111A3642-2285-54A0-F98E-5199A372752C}"/>
                      </a:ext>
                    </a:extLst>
                  </p:cNvPr>
                  <p:cNvCxnSpPr/>
                  <p:nvPr/>
                </p:nvCxnSpPr>
                <p:spPr>
                  <a:xfrm>
                    <a:off x="251520" y="1988840"/>
                    <a:ext cx="2808312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Flowchart: Connector 56">
                    <a:extLst>
                      <a:ext uri="{FF2B5EF4-FFF2-40B4-BE49-F238E27FC236}">
                        <a16:creationId xmlns:a16="http://schemas.microsoft.com/office/drawing/2014/main" id="{11248976-D56E-4278-D25D-C1CAC06A3880}"/>
                      </a:ext>
                    </a:extLst>
                  </p:cNvPr>
                  <p:cNvSpPr/>
                  <p:nvPr/>
                </p:nvSpPr>
                <p:spPr>
                  <a:xfrm>
                    <a:off x="333872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Flowchart: Connector 57">
                    <a:extLst>
                      <a:ext uri="{FF2B5EF4-FFF2-40B4-BE49-F238E27FC236}">
                        <a16:creationId xmlns:a16="http://schemas.microsoft.com/office/drawing/2014/main" id="{540E1560-EC6A-4955-1B41-5DE913CF060D}"/>
                      </a:ext>
                    </a:extLst>
                  </p:cNvPr>
                  <p:cNvSpPr/>
                  <p:nvPr/>
                </p:nvSpPr>
                <p:spPr>
                  <a:xfrm>
                    <a:off x="704256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9" name="Flowchart: Connector 58">
                    <a:extLst>
                      <a:ext uri="{FF2B5EF4-FFF2-40B4-BE49-F238E27FC236}">
                        <a16:creationId xmlns:a16="http://schemas.microsoft.com/office/drawing/2014/main" id="{6DDFDE25-E51F-8463-C7CC-9BF0C081A431}"/>
                      </a:ext>
                    </a:extLst>
                  </p:cNvPr>
                  <p:cNvSpPr/>
                  <p:nvPr/>
                </p:nvSpPr>
                <p:spPr>
                  <a:xfrm>
                    <a:off x="1075979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Flowchart: Connector 59">
                    <a:extLst>
                      <a:ext uri="{FF2B5EF4-FFF2-40B4-BE49-F238E27FC236}">
                        <a16:creationId xmlns:a16="http://schemas.microsoft.com/office/drawing/2014/main" id="{1F737085-C2CE-73DB-69D3-1AC9BC8558D1}"/>
                      </a:ext>
                    </a:extLst>
                  </p:cNvPr>
                  <p:cNvSpPr/>
                  <p:nvPr/>
                </p:nvSpPr>
                <p:spPr>
                  <a:xfrm>
                    <a:off x="1447702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Flowchart: Connector 60">
                    <a:extLst>
                      <a:ext uri="{FF2B5EF4-FFF2-40B4-BE49-F238E27FC236}">
                        <a16:creationId xmlns:a16="http://schemas.microsoft.com/office/drawing/2014/main" id="{069409D6-0B11-BAD7-8E52-5B8E2E52A601}"/>
                      </a:ext>
                    </a:extLst>
                  </p:cNvPr>
                  <p:cNvSpPr/>
                  <p:nvPr/>
                </p:nvSpPr>
                <p:spPr>
                  <a:xfrm>
                    <a:off x="1829051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Flowchart: Connector 61">
                    <a:extLst>
                      <a:ext uri="{FF2B5EF4-FFF2-40B4-BE49-F238E27FC236}">
                        <a16:creationId xmlns:a16="http://schemas.microsoft.com/office/drawing/2014/main" id="{0D3AB8E6-BAC8-0C72-2D7A-10E8EDFD3163}"/>
                      </a:ext>
                    </a:extLst>
                  </p:cNvPr>
                  <p:cNvSpPr/>
                  <p:nvPr/>
                </p:nvSpPr>
                <p:spPr>
                  <a:xfrm>
                    <a:off x="2192307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3" name="Flowchart: Connector 62">
                    <a:extLst>
                      <a:ext uri="{FF2B5EF4-FFF2-40B4-BE49-F238E27FC236}">
                        <a16:creationId xmlns:a16="http://schemas.microsoft.com/office/drawing/2014/main" id="{946212AB-C5E9-F8E7-7F54-4E6C555FDB8A}"/>
                      </a:ext>
                    </a:extLst>
                  </p:cNvPr>
                  <p:cNvSpPr/>
                  <p:nvPr/>
                </p:nvSpPr>
                <p:spPr>
                  <a:xfrm>
                    <a:off x="2566120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92F8563-8A61-230E-7ECD-145EA02CCE48}"/>
                  </a:ext>
                </a:extLst>
              </p:cNvPr>
              <p:cNvGrpSpPr/>
              <p:nvPr/>
            </p:nvGrpSpPr>
            <p:grpSpPr>
              <a:xfrm>
                <a:off x="276024" y="3665775"/>
                <a:ext cx="2508613" cy="628038"/>
                <a:chOff x="251520" y="1808819"/>
                <a:chExt cx="2808312" cy="845138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4076181-4A8E-06BF-B640-D2B2D932B7F9}"/>
                    </a:ext>
                  </a:extLst>
                </p:cNvPr>
                <p:cNvGrpSpPr/>
                <p:nvPr/>
              </p:nvGrpSpPr>
              <p:grpSpPr>
                <a:xfrm>
                  <a:off x="251520" y="1808819"/>
                  <a:ext cx="2808312" cy="360040"/>
                  <a:chOff x="251520" y="1808819"/>
                  <a:chExt cx="2808312" cy="360040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12C5B8E-8C57-B2A9-F437-540B51DB1D8F}"/>
                      </a:ext>
                    </a:extLst>
                  </p:cNvPr>
                  <p:cNvCxnSpPr/>
                  <p:nvPr/>
                </p:nvCxnSpPr>
                <p:spPr>
                  <a:xfrm>
                    <a:off x="251520" y="1988840"/>
                    <a:ext cx="2808312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lowchart: Connector 46">
                    <a:extLst>
                      <a:ext uri="{FF2B5EF4-FFF2-40B4-BE49-F238E27FC236}">
                        <a16:creationId xmlns:a16="http://schemas.microsoft.com/office/drawing/2014/main" id="{8E0C033F-DD3B-C04B-7937-6659D761E9E6}"/>
                      </a:ext>
                    </a:extLst>
                  </p:cNvPr>
                  <p:cNvSpPr/>
                  <p:nvPr/>
                </p:nvSpPr>
                <p:spPr>
                  <a:xfrm>
                    <a:off x="333872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8" name="Flowchart: Connector 47">
                    <a:extLst>
                      <a:ext uri="{FF2B5EF4-FFF2-40B4-BE49-F238E27FC236}">
                        <a16:creationId xmlns:a16="http://schemas.microsoft.com/office/drawing/2014/main" id="{2D5BA83A-1354-B5A7-1ECC-14203AD8CC43}"/>
                      </a:ext>
                    </a:extLst>
                  </p:cNvPr>
                  <p:cNvSpPr/>
                  <p:nvPr/>
                </p:nvSpPr>
                <p:spPr>
                  <a:xfrm>
                    <a:off x="704256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Flowchart: Connector 48">
                    <a:extLst>
                      <a:ext uri="{FF2B5EF4-FFF2-40B4-BE49-F238E27FC236}">
                        <a16:creationId xmlns:a16="http://schemas.microsoft.com/office/drawing/2014/main" id="{31B514CB-C23E-8893-072E-1A66A3456465}"/>
                      </a:ext>
                    </a:extLst>
                  </p:cNvPr>
                  <p:cNvSpPr/>
                  <p:nvPr/>
                </p:nvSpPr>
                <p:spPr>
                  <a:xfrm>
                    <a:off x="1075979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Flowchart: Connector 49">
                    <a:extLst>
                      <a:ext uri="{FF2B5EF4-FFF2-40B4-BE49-F238E27FC236}">
                        <a16:creationId xmlns:a16="http://schemas.microsoft.com/office/drawing/2014/main" id="{09ABF2FD-68FB-F6D9-BD4C-EF98E743C9C5}"/>
                      </a:ext>
                    </a:extLst>
                  </p:cNvPr>
                  <p:cNvSpPr/>
                  <p:nvPr/>
                </p:nvSpPr>
                <p:spPr>
                  <a:xfrm>
                    <a:off x="1447702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Flowchart: Connector 50">
                    <a:extLst>
                      <a:ext uri="{FF2B5EF4-FFF2-40B4-BE49-F238E27FC236}">
                        <a16:creationId xmlns:a16="http://schemas.microsoft.com/office/drawing/2014/main" id="{E7C8D7D9-6AA3-4425-FD8F-730B7EA25203}"/>
                      </a:ext>
                    </a:extLst>
                  </p:cNvPr>
                  <p:cNvSpPr/>
                  <p:nvPr/>
                </p:nvSpPr>
                <p:spPr>
                  <a:xfrm>
                    <a:off x="1829051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Flowchart: Connector 51">
                    <a:extLst>
                      <a:ext uri="{FF2B5EF4-FFF2-40B4-BE49-F238E27FC236}">
                        <a16:creationId xmlns:a16="http://schemas.microsoft.com/office/drawing/2014/main" id="{1A2463EA-6A03-C4DC-75D3-EA92FD6D592B}"/>
                      </a:ext>
                    </a:extLst>
                  </p:cNvPr>
                  <p:cNvSpPr/>
                  <p:nvPr/>
                </p:nvSpPr>
                <p:spPr>
                  <a:xfrm>
                    <a:off x="2192307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" name="Flowchart: Connector 52">
                    <a:extLst>
                      <a:ext uri="{FF2B5EF4-FFF2-40B4-BE49-F238E27FC236}">
                        <a16:creationId xmlns:a16="http://schemas.microsoft.com/office/drawing/2014/main" id="{BBE10040-5547-0C41-3ABA-981B81FA9459}"/>
                      </a:ext>
                    </a:extLst>
                  </p:cNvPr>
                  <p:cNvSpPr/>
                  <p:nvPr/>
                </p:nvSpPr>
                <p:spPr>
                  <a:xfrm>
                    <a:off x="2566120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D95CF1ED-646F-A701-8F57-36D2711E841A}"/>
                    </a:ext>
                  </a:extLst>
                </p:cNvPr>
                <p:cNvGrpSpPr/>
                <p:nvPr/>
              </p:nvGrpSpPr>
              <p:grpSpPr>
                <a:xfrm>
                  <a:off x="251520" y="2293917"/>
                  <a:ext cx="2808312" cy="360040"/>
                  <a:chOff x="251520" y="1808819"/>
                  <a:chExt cx="2808312" cy="360040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984959ED-8337-B603-1A80-720CA6C31F21}"/>
                      </a:ext>
                    </a:extLst>
                  </p:cNvPr>
                  <p:cNvCxnSpPr/>
                  <p:nvPr/>
                </p:nvCxnSpPr>
                <p:spPr>
                  <a:xfrm>
                    <a:off x="251520" y="1988840"/>
                    <a:ext cx="2808312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Flowchart: Connector 38">
                    <a:extLst>
                      <a:ext uri="{FF2B5EF4-FFF2-40B4-BE49-F238E27FC236}">
                        <a16:creationId xmlns:a16="http://schemas.microsoft.com/office/drawing/2014/main" id="{6D8D7D50-3DE2-8212-9928-FC5D53306359}"/>
                      </a:ext>
                    </a:extLst>
                  </p:cNvPr>
                  <p:cNvSpPr/>
                  <p:nvPr/>
                </p:nvSpPr>
                <p:spPr>
                  <a:xfrm>
                    <a:off x="333872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lowchart: Connector 39">
                    <a:extLst>
                      <a:ext uri="{FF2B5EF4-FFF2-40B4-BE49-F238E27FC236}">
                        <a16:creationId xmlns:a16="http://schemas.microsoft.com/office/drawing/2014/main" id="{35A1DA08-6633-CA1A-1CBD-381A37A51DA5}"/>
                      </a:ext>
                    </a:extLst>
                  </p:cNvPr>
                  <p:cNvSpPr/>
                  <p:nvPr/>
                </p:nvSpPr>
                <p:spPr>
                  <a:xfrm>
                    <a:off x="704256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lowchart: Connector 40">
                    <a:extLst>
                      <a:ext uri="{FF2B5EF4-FFF2-40B4-BE49-F238E27FC236}">
                        <a16:creationId xmlns:a16="http://schemas.microsoft.com/office/drawing/2014/main" id="{9299D026-93C2-D210-DE3D-FC775CA185E0}"/>
                      </a:ext>
                    </a:extLst>
                  </p:cNvPr>
                  <p:cNvSpPr/>
                  <p:nvPr/>
                </p:nvSpPr>
                <p:spPr>
                  <a:xfrm>
                    <a:off x="1075979" y="1808820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2" name="Flowchart: Connector 41">
                    <a:extLst>
                      <a:ext uri="{FF2B5EF4-FFF2-40B4-BE49-F238E27FC236}">
                        <a16:creationId xmlns:a16="http://schemas.microsoft.com/office/drawing/2014/main" id="{9E678784-65FC-6FD5-6C1A-CC3BEC88D7D7}"/>
                      </a:ext>
                    </a:extLst>
                  </p:cNvPr>
                  <p:cNvSpPr/>
                  <p:nvPr/>
                </p:nvSpPr>
                <p:spPr>
                  <a:xfrm>
                    <a:off x="1447702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lowchart: Connector 42">
                    <a:extLst>
                      <a:ext uri="{FF2B5EF4-FFF2-40B4-BE49-F238E27FC236}">
                        <a16:creationId xmlns:a16="http://schemas.microsoft.com/office/drawing/2014/main" id="{0C988827-7F8A-281A-8C00-57E3495470FF}"/>
                      </a:ext>
                    </a:extLst>
                  </p:cNvPr>
                  <p:cNvSpPr/>
                  <p:nvPr/>
                </p:nvSpPr>
                <p:spPr>
                  <a:xfrm>
                    <a:off x="1829051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Flowchart: Connector 43">
                    <a:extLst>
                      <a:ext uri="{FF2B5EF4-FFF2-40B4-BE49-F238E27FC236}">
                        <a16:creationId xmlns:a16="http://schemas.microsoft.com/office/drawing/2014/main" id="{AC83C340-AC04-54B7-3383-782DC6EB0420}"/>
                      </a:ext>
                    </a:extLst>
                  </p:cNvPr>
                  <p:cNvSpPr/>
                  <p:nvPr/>
                </p:nvSpPr>
                <p:spPr>
                  <a:xfrm>
                    <a:off x="2192307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lowchart: Connector 44">
                    <a:extLst>
                      <a:ext uri="{FF2B5EF4-FFF2-40B4-BE49-F238E27FC236}">
                        <a16:creationId xmlns:a16="http://schemas.microsoft.com/office/drawing/2014/main" id="{78CA696F-B173-CFCD-4E19-E0C09D7EDBC5}"/>
                      </a:ext>
                    </a:extLst>
                  </p:cNvPr>
                  <p:cNvSpPr/>
                  <p:nvPr/>
                </p:nvSpPr>
                <p:spPr>
                  <a:xfrm>
                    <a:off x="2566120" y="1808819"/>
                    <a:ext cx="288032" cy="360039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F469BE-695D-E078-5F52-9897E19BB26D}"/>
                </a:ext>
              </a:extLst>
            </p:cNvPr>
            <p:cNvSpPr txBox="1"/>
            <p:nvPr/>
          </p:nvSpPr>
          <p:spPr>
            <a:xfrm>
              <a:off x="8172400" y="1612273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Mother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E492DE-6873-4B08-CB30-2D5AE1B1AEC4}"/>
                </a:ext>
              </a:extLst>
            </p:cNvPr>
            <p:cNvSpPr txBox="1"/>
            <p:nvPr/>
          </p:nvSpPr>
          <p:spPr>
            <a:xfrm>
              <a:off x="8172400" y="2420929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Father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8C6AFA-90A4-69E1-6B93-C3D8279E1717}"/>
                </a:ext>
              </a:extLst>
            </p:cNvPr>
            <p:cNvSpPr txBox="1"/>
            <p:nvPr/>
          </p:nvSpPr>
          <p:spPr>
            <a:xfrm>
              <a:off x="8186563" y="3993379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Mother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57DF76-71C9-93C7-5E4E-331A054E0738}"/>
                </a:ext>
              </a:extLst>
            </p:cNvPr>
            <p:cNvSpPr txBox="1"/>
            <p:nvPr/>
          </p:nvSpPr>
          <p:spPr>
            <a:xfrm>
              <a:off x="8172400" y="4847251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Father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C95A2EC-EA9D-8112-49F2-273CF361F72E}"/>
              </a:ext>
            </a:extLst>
          </p:cNvPr>
          <p:cNvGrpSpPr/>
          <p:nvPr/>
        </p:nvGrpSpPr>
        <p:grpSpPr>
          <a:xfrm>
            <a:off x="451202" y="5929770"/>
            <a:ext cx="3022779" cy="369332"/>
            <a:chOff x="5581668" y="5747479"/>
            <a:chExt cx="3022779" cy="369332"/>
          </a:xfrm>
        </p:grpSpPr>
        <p:sp>
          <p:nvSpPr>
            <p:cNvPr id="109" name="Flowchart: Connector 108">
              <a:extLst>
                <a:ext uri="{FF2B5EF4-FFF2-40B4-BE49-F238E27FC236}">
                  <a16:creationId xmlns:a16="http://schemas.microsoft.com/office/drawing/2014/main" id="{BB707858-189A-DED9-E93F-11992D38608A}"/>
                </a:ext>
              </a:extLst>
            </p:cNvPr>
            <p:cNvSpPr/>
            <p:nvPr/>
          </p:nvSpPr>
          <p:spPr>
            <a:xfrm>
              <a:off x="5581668" y="5805264"/>
              <a:ext cx="257294" cy="253764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68B3ED7-B3CB-C780-2213-DE4748549299}"/>
                </a:ext>
              </a:extLst>
            </p:cNvPr>
            <p:cNvSpPr txBox="1"/>
            <p:nvPr/>
          </p:nvSpPr>
          <p:spPr>
            <a:xfrm>
              <a:off x="5945682" y="5747479"/>
              <a:ext cx="2658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n-lt"/>
                </a:rPr>
                <a:t>= Trait increasing allele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D651D6D-B0C1-6A22-81B1-5BE7980113DA}"/>
              </a:ext>
            </a:extLst>
          </p:cNvPr>
          <p:cNvGrpSpPr/>
          <p:nvPr/>
        </p:nvGrpSpPr>
        <p:grpSpPr>
          <a:xfrm>
            <a:off x="4683459" y="1839789"/>
            <a:ext cx="3783792" cy="668980"/>
            <a:chOff x="4683459" y="1839789"/>
            <a:chExt cx="3783792" cy="66898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CEFA41F-B9C5-78DF-5C69-B8B2DEA35986}"/>
                </a:ext>
              </a:extLst>
            </p:cNvPr>
            <p:cNvGrpSpPr/>
            <p:nvPr/>
          </p:nvGrpSpPr>
          <p:grpSpPr>
            <a:xfrm>
              <a:off x="4695824" y="2255005"/>
              <a:ext cx="2508613" cy="253764"/>
              <a:chOff x="4683459" y="1844825"/>
              <a:chExt cx="2508613" cy="253764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090AE29-7EB3-A68D-AEF3-2E8F035131B2}"/>
                  </a:ext>
                </a:extLst>
              </p:cNvPr>
              <p:cNvCxnSpPr/>
              <p:nvPr/>
            </p:nvCxnSpPr>
            <p:spPr>
              <a:xfrm>
                <a:off x="4683459" y="1971707"/>
                <a:ext cx="250861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Flowchart: Connector 158">
                <a:extLst>
                  <a:ext uri="{FF2B5EF4-FFF2-40B4-BE49-F238E27FC236}">
                    <a16:creationId xmlns:a16="http://schemas.microsoft.com/office/drawing/2014/main" id="{D752B1CD-C9B0-9319-D0F3-E8FC917D908A}"/>
                  </a:ext>
                </a:extLst>
              </p:cNvPr>
              <p:cNvSpPr/>
              <p:nvPr/>
            </p:nvSpPr>
            <p:spPr>
              <a:xfrm>
                <a:off x="5087880" y="1844825"/>
                <a:ext cx="257294" cy="253764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EC3729C-B253-4A65-5371-25F3F0FE0622}"/>
                </a:ext>
              </a:extLst>
            </p:cNvPr>
            <p:cNvGrpSpPr/>
            <p:nvPr/>
          </p:nvGrpSpPr>
          <p:grpSpPr>
            <a:xfrm>
              <a:off x="4683459" y="1839789"/>
              <a:ext cx="3783792" cy="667428"/>
              <a:chOff x="4683459" y="1839789"/>
              <a:chExt cx="3783792" cy="667428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C74B21F-A5D3-3CBE-5747-B8870F6B0328}"/>
                  </a:ext>
                </a:extLst>
              </p:cNvPr>
              <p:cNvGrpSpPr/>
              <p:nvPr/>
            </p:nvGrpSpPr>
            <p:grpSpPr>
              <a:xfrm>
                <a:off x="4683459" y="1839789"/>
                <a:ext cx="2508613" cy="667428"/>
                <a:chOff x="4683459" y="1839789"/>
                <a:chExt cx="2508613" cy="667428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8B8BFE02-E614-FBD9-16DF-F8D79F00659F}"/>
                    </a:ext>
                  </a:extLst>
                </p:cNvPr>
                <p:cNvGrpSpPr/>
                <p:nvPr/>
              </p:nvGrpSpPr>
              <p:grpSpPr>
                <a:xfrm>
                  <a:off x="4683459" y="1839789"/>
                  <a:ext cx="2508613" cy="258800"/>
                  <a:chOff x="4683459" y="1839789"/>
                  <a:chExt cx="2508613" cy="258800"/>
                </a:xfrm>
              </p:grpSpPr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9CD336A9-FEAF-1666-7EC7-6F6483CC815C}"/>
                      </a:ext>
                    </a:extLst>
                  </p:cNvPr>
                  <p:cNvGrpSpPr/>
                  <p:nvPr/>
                </p:nvGrpSpPr>
                <p:grpSpPr>
                  <a:xfrm>
                    <a:off x="4683459" y="1844824"/>
                    <a:ext cx="2508613" cy="253765"/>
                    <a:chOff x="4683459" y="1844824"/>
                    <a:chExt cx="2508613" cy="253765"/>
                  </a:xfrm>
                </p:grpSpPr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DE420FDF-764F-1C59-0704-BDB3672824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83459" y="1971707"/>
                      <a:ext cx="2508613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1" name="Flowchart: Connector 150">
                      <a:extLst>
                        <a:ext uri="{FF2B5EF4-FFF2-40B4-BE49-F238E27FC236}">
                          <a16:creationId xmlns:a16="http://schemas.microsoft.com/office/drawing/2014/main" id="{C889BEF8-BB36-429C-7DC2-EDF58A4CBE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7880" y="1844825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52" name="Flowchart: Connector 151">
                      <a:extLst>
                        <a:ext uri="{FF2B5EF4-FFF2-40B4-BE49-F238E27FC236}">
                          <a16:creationId xmlns:a16="http://schemas.microsoft.com/office/drawing/2014/main" id="{B1EA0EA4-BA5D-A80E-A6D1-C1413094D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9933" y="1844825"/>
                      <a:ext cx="257294" cy="253764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4" name="Flowchart: Connector 153">
                      <a:extLst>
                        <a:ext uri="{FF2B5EF4-FFF2-40B4-BE49-F238E27FC236}">
                          <a16:creationId xmlns:a16="http://schemas.microsoft.com/office/drawing/2014/main" id="{DC56C8F9-0E99-B214-5FE9-7208801998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2638" y="1844824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" name="Flowchart: Connector 154">
                      <a:extLst>
                        <a:ext uri="{FF2B5EF4-FFF2-40B4-BE49-F238E27FC236}">
                          <a16:creationId xmlns:a16="http://schemas.microsoft.com/office/drawing/2014/main" id="{31B6EC02-2D11-3B61-8C66-AFA53591C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7128" y="1844824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D74D33F8-DEB6-6EEE-7E97-86F82FD4C120}"/>
                      </a:ext>
                    </a:extLst>
                  </p:cNvPr>
                  <p:cNvGrpSpPr/>
                  <p:nvPr/>
                </p:nvGrpSpPr>
                <p:grpSpPr>
                  <a:xfrm>
                    <a:off x="4753960" y="1844571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47" name="Flowchart: Connector 146">
                      <a:extLst>
                        <a:ext uri="{FF2B5EF4-FFF2-40B4-BE49-F238E27FC236}">
                          <a16:creationId xmlns:a16="http://schemas.microsoft.com/office/drawing/2014/main" id="{E6E8962F-C279-9533-1ED2-144B1D3349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" name="Chord 147">
                      <a:extLst>
                        <a:ext uri="{FF2B5EF4-FFF2-40B4-BE49-F238E27FC236}">
                          <a16:creationId xmlns:a16="http://schemas.microsoft.com/office/drawing/2014/main" id="{E3AE0C30-45AA-2FF7-7121-EE19D90D3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AECF838E-DF16-EF0C-EA94-40CE29264C3C}"/>
                      </a:ext>
                    </a:extLst>
                  </p:cNvPr>
                  <p:cNvGrpSpPr/>
                  <p:nvPr/>
                </p:nvGrpSpPr>
                <p:grpSpPr>
                  <a:xfrm>
                    <a:off x="5419933" y="1843020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45" name="Flowchart: Connector 144">
                      <a:extLst>
                        <a:ext uri="{FF2B5EF4-FFF2-40B4-BE49-F238E27FC236}">
                          <a16:creationId xmlns:a16="http://schemas.microsoft.com/office/drawing/2014/main" id="{AEB0564C-6F73-B9F4-3999-C8C5B8E880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6" name="Chord 145">
                      <a:extLst>
                        <a:ext uri="{FF2B5EF4-FFF2-40B4-BE49-F238E27FC236}">
                          <a16:creationId xmlns:a16="http://schemas.microsoft.com/office/drawing/2014/main" id="{28A85391-9EC0-BD19-BA1D-B3A77D3D8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E966C50D-0CF1-769A-3F1D-89F37B0EF0B7}"/>
                      </a:ext>
                    </a:extLst>
                  </p:cNvPr>
                  <p:cNvGrpSpPr/>
                  <p:nvPr/>
                </p:nvGrpSpPr>
                <p:grpSpPr>
                  <a:xfrm>
                    <a:off x="5751991" y="1839789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43" name="Flowchart: Connector 142">
                      <a:extLst>
                        <a:ext uri="{FF2B5EF4-FFF2-40B4-BE49-F238E27FC236}">
                          <a16:creationId xmlns:a16="http://schemas.microsoft.com/office/drawing/2014/main" id="{43702762-04D5-20AB-2D99-17BD98811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4" name="Chord 143">
                      <a:extLst>
                        <a:ext uri="{FF2B5EF4-FFF2-40B4-BE49-F238E27FC236}">
                          <a16:creationId xmlns:a16="http://schemas.microsoft.com/office/drawing/2014/main" id="{5C766F86-1E9E-744D-B549-56D45A83A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B9A65C4A-94AE-B39D-1EF3-A2C83CDEADA4}"/>
                      </a:ext>
                    </a:extLst>
                  </p:cNvPr>
                  <p:cNvGrpSpPr/>
                  <p:nvPr/>
                </p:nvGrpSpPr>
                <p:grpSpPr>
                  <a:xfrm>
                    <a:off x="6756921" y="1841216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41" name="Flowchart: Connector 140">
                      <a:extLst>
                        <a:ext uri="{FF2B5EF4-FFF2-40B4-BE49-F238E27FC236}">
                          <a16:creationId xmlns:a16="http://schemas.microsoft.com/office/drawing/2014/main" id="{0201D5D2-7A6F-4509-0B83-884B80697F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2" name="Chord 141">
                      <a:extLst>
                        <a:ext uri="{FF2B5EF4-FFF2-40B4-BE49-F238E27FC236}">
                          <a16:creationId xmlns:a16="http://schemas.microsoft.com/office/drawing/2014/main" id="{D053FF79-AE53-2584-B064-DA63045C2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EB960639-4767-ECB4-F287-D15BB96B9C64}"/>
                    </a:ext>
                  </a:extLst>
                </p:cNvPr>
                <p:cNvGrpSpPr/>
                <p:nvPr/>
              </p:nvGrpSpPr>
              <p:grpSpPr>
                <a:xfrm>
                  <a:off x="4769388" y="2249150"/>
                  <a:ext cx="2259032" cy="258067"/>
                  <a:chOff x="4769388" y="2249150"/>
                  <a:chExt cx="2259032" cy="258067"/>
                </a:xfrm>
              </p:grpSpPr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AECEAAC1-1283-5B2E-A8E3-DF9C636A2FB4}"/>
                      </a:ext>
                    </a:extLst>
                  </p:cNvPr>
                  <p:cNvGrpSpPr/>
                  <p:nvPr/>
                </p:nvGrpSpPr>
                <p:grpSpPr>
                  <a:xfrm>
                    <a:off x="4769388" y="2249277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34" name="Flowchart: Connector 133">
                      <a:extLst>
                        <a:ext uri="{FF2B5EF4-FFF2-40B4-BE49-F238E27FC236}">
                          <a16:creationId xmlns:a16="http://schemas.microsoft.com/office/drawing/2014/main" id="{00BCA399-BE9D-B890-91FB-C99CA293F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5" name="Chord 134">
                      <a:extLst>
                        <a:ext uri="{FF2B5EF4-FFF2-40B4-BE49-F238E27FC236}">
                          <a16:creationId xmlns:a16="http://schemas.microsoft.com/office/drawing/2014/main" id="{BAD054AA-4F06-31C0-4FF6-F2C84F97CB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6455FC38-4467-91CD-E11D-E30695D03F61}"/>
                      </a:ext>
                    </a:extLst>
                  </p:cNvPr>
                  <p:cNvGrpSpPr/>
                  <p:nvPr/>
                </p:nvGrpSpPr>
                <p:grpSpPr>
                  <a:xfrm>
                    <a:off x="5424817" y="2253200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32" name="Flowchart: Connector 131">
                      <a:extLst>
                        <a:ext uri="{FF2B5EF4-FFF2-40B4-BE49-F238E27FC236}">
                          <a16:creationId xmlns:a16="http://schemas.microsoft.com/office/drawing/2014/main" id="{DBA105B1-2550-6514-203E-60E352DF37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3" name="Chord 132">
                      <a:extLst>
                        <a:ext uri="{FF2B5EF4-FFF2-40B4-BE49-F238E27FC236}">
                          <a16:creationId xmlns:a16="http://schemas.microsoft.com/office/drawing/2014/main" id="{7C4DC357-80E1-F059-A854-2583FBDAD9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2BAA30A0-2B3E-5CE2-317A-6F3C8F27499D}"/>
                      </a:ext>
                    </a:extLst>
                  </p:cNvPr>
                  <p:cNvGrpSpPr/>
                  <p:nvPr/>
                </p:nvGrpSpPr>
                <p:grpSpPr>
                  <a:xfrm>
                    <a:off x="6110397" y="2250451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30" name="Flowchart: Connector 129">
                      <a:extLst>
                        <a:ext uri="{FF2B5EF4-FFF2-40B4-BE49-F238E27FC236}">
                          <a16:creationId xmlns:a16="http://schemas.microsoft.com/office/drawing/2014/main" id="{ADFF76C0-E753-2D5C-B11C-7F7B905D1E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" name="Chord 130">
                      <a:extLst>
                        <a:ext uri="{FF2B5EF4-FFF2-40B4-BE49-F238E27FC236}">
                          <a16:creationId xmlns:a16="http://schemas.microsoft.com/office/drawing/2014/main" id="{AC733D8A-6104-2F1F-7EC0-520AE9B421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E54715B8-1A29-B73D-5045-A9618E4FC3D7}"/>
                      </a:ext>
                    </a:extLst>
                  </p:cNvPr>
                  <p:cNvGrpSpPr/>
                  <p:nvPr/>
                </p:nvGrpSpPr>
                <p:grpSpPr>
                  <a:xfrm>
                    <a:off x="5764351" y="2251124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28" name="Flowchart: Connector 127">
                      <a:extLst>
                        <a:ext uri="{FF2B5EF4-FFF2-40B4-BE49-F238E27FC236}">
                          <a16:creationId xmlns:a16="http://schemas.microsoft.com/office/drawing/2014/main" id="{1520FFAE-88AE-0BD3-D28A-C162A6EE7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Chord 128">
                      <a:extLst>
                        <a:ext uri="{FF2B5EF4-FFF2-40B4-BE49-F238E27FC236}">
                          <a16:creationId xmlns:a16="http://schemas.microsoft.com/office/drawing/2014/main" id="{C6533A22-5918-656A-37DC-7229B0B48C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1A79BE13-43EB-7E5A-DE84-3A1060FF5582}"/>
                      </a:ext>
                    </a:extLst>
                  </p:cNvPr>
                  <p:cNvGrpSpPr/>
                  <p:nvPr/>
                </p:nvGrpSpPr>
                <p:grpSpPr>
                  <a:xfrm>
                    <a:off x="6435366" y="2250180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26" name="Flowchart: Connector 125">
                      <a:extLst>
                        <a:ext uri="{FF2B5EF4-FFF2-40B4-BE49-F238E27FC236}">
                          <a16:creationId xmlns:a16="http://schemas.microsoft.com/office/drawing/2014/main" id="{BDCE3D05-CBAC-7C07-AC26-7A0A5B1E3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7" name="Chord 126">
                      <a:extLst>
                        <a:ext uri="{FF2B5EF4-FFF2-40B4-BE49-F238E27FC236}">
                          <a16:creationId xmlns:a16="http://schemas.microsoft.com/office/drawing/2014/main" id="{2562A6C5-03DA-798D-5599-431E0A8513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524CF555-CC9B-FE2A-D270-4074BEDDB406}"/>
                      </a:ext>
                    </a:extLst>
                  </p:cNvPr>
                  <p:cNvGrpSpPr/>
                  <p:nvPr/>
                </p:nvGrpSpPr>
                <p:grpSpPr>
                  <a:xfrm>
                    <a:off x="6771126" y="2249150"/>
                    <a:ext cx="257294" cy="254017"/>
                    <a:chOff x="3491879" y="2996177"/>
                    <a:chExt cx="257294" cy="254017"/>
                  </a:xfrm>
                </p:grpSpPr>
                <p:sp>
                  <p:nvSpPr>
                    <p:cNvPr id="124" name="Flowchart: Connector 123">
                      <a:extLst>
                        <a:ext uri="{FF2B5EF4-FFF2-40B4-BE49-F238E27FC236}">
                          <a16:creationId xmlns:a16="http://schemas.microsoft.com/office/drawing/2014/main" id="{B121F7A8-D12A-E8D9-96EB-AC612607C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177"/>
                      <a:ext cx="257294" cy="253764"/>
                    </a:xfrm>
                    <a:prstGeom prst="flowChartConnector">
                      <a:avLst/>
                    </a:prstGeom>
                    <a:solidFill>
                      <a:srgbClr val="005DA2"/>
                    </a:solidFill>
                    <a:ln>
                      <a:solidFill>
                        <a:srgbClr val="005D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" name="Chord 124">
                      <a:extLst>
                        <a:ext uri="{FF2B5EF4-FFF2-40B4-BE49-F238E27FC236}">
                          <a16:creationId xmlns:a16="http://schemas.microsoft.com/office/drawing/2014/main" id="{F49A1291-2839-FF2C-03EC-A7B6C0B21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879" y="2996430"/>
                      <a:ext cx="257294" cy="253764"/>
                    </a:xfrm>
                    <a:prstGeom prst="chord">
                      <a:avLst>
                        <a:gd name="adj1" fmla="val 21469964"/>
                        <a:gd name="adj2" fmla="val 10861662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</p:grp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98BF17B-0884-B33B-DA13-D82B1330087C}"/>
                  </a:ext>
                </a:extLst>
              </p:cNvPr>
              <p:cNvSpPr txBox="1"/>
              <p:nvPr/>
            </p:nvSpPr>
            <p:spPr>
              <a:xfrm>
                <a:off x="7495651" y="1936336"/>
                <a:ext cx="9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Child</a:t>
                </a: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A5AB25D-2250-98D0-C010-EDC4689A6BEF}"/>
              </a:ext>
            </a:extLst>
          </p:cNvPr>
          <p:cNvGrpSpPr/>
          <p:nvPr/>
        </p:nvGrpSpPr>
        <p:grpSpPr>
          <a:xfrm>
            <a:off x="4689332" y="4200457"/>
            <a:ext cx="3778062" cy="667963"/>
            <a:chOff x="4689332" y="4200457"/>
            <a:chExt cx="3778062" cy="667963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5F1AA17-F989-47A2-665A-D23CCCF43DBC}"/>
                </a:ext>
              </a:extLst>
            </p:cNvPr>
            <p:cNvGrpSpPr/>
            <p:nvPr/>
          </p:nvGrpSpPr>
          <p:grpSpPr>
            <a:xfrm>
              <a:off x="4689332" y="4200457"/>
              <a:ext cx="2520978" cy="667963"/>
              <a:chOff x="4689332" y="4200457"/>
              <a:chExt cx="2520978" cy="667963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E89C5D73-795E-6AA0-DB86-03A899B86F1C}"/>
                  </a:ext>
                </a:extLst>
              </p:cNvPr>
              <p:cNvGrpSpPr/>
              <p:nvPr/>
            </p:nvGrpSpPr>
            <p:grpSpPr>
              <a:xfrm>
                <a:off x="4701697" y="4610384"/>
                <a:ext cx="2508613" cy="258036"/>
                <a:chOff x="4701697" y="4610384"/>
                <a:chExt cx="2508613" cy="258036"/>
              </a:xfrm>
            </p:grpSpPr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BFD59D10-57EA-4ECA-3DCE-FDBFDDBBCF50}"/>
                    </a:ext>
                  </a:extLst>
                </p:cNvPr>
                <p:cNvGrpSpPr/>
                <p:nvPr/>
              </p:nvGrpSpPr>
              <p:grpSpPr>
                <a:xfrm>
                  <a:off x="4701697" y="4610637"/>
                  <a:ext cx="2508613" cy="253765"/>
                  <a:chOff x="4683459" y="1844824"/>
                  <a:chExt cx="2508613" cy="253765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C3444A84-163C-CE5C-DBCD-3B66D3E75E11}"/>
                      </a:ext>
                    </a:extLst>
                  </p:cNvPr>
                  <p:cNvCxnSpPr/>
                  <p:nvPr/>
                </p:nvCxnSpPr>
                <p:spPr>
                  <a:xfrm>
                    <a:off x="4683459" y="1971707"/>
                    <a:ext cx="2508613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9" name="Flowchart: Connector 198">
                    <a:extLst>
                      <a:ext uri="{FF2B5EF4-FFF2-40B4-BE49-F238E27FC236}">
                        <a16:creationId xmlns:a16="http://schemas.microsoft.com/office/drawing/2014/main" id="{468745E0-061B-0A2B-1DB6-F0508E93E1A9}"/>
                      </a:ext>
                    </a:extLst>
                  </p:cNvPr>
                  <p:cNvSpPr/>
                  <p:nvPr/>
                </p:nvSpPr>
                <p:spPr>
                  <a:xfrm>
                    <a:off x="4757023" y="1844825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Flowchart: Connector 200">
                    <a:extLst>
                      <a:ext uri="{FF2B5EF4-FFF2-40B4-BE49-F238E27FC236}">
                        <a16:creationId xmlns:a16="http://schemas.microsoft.com/office/drawing/2014/main" id="{B48DF9E7-324C-BBE8-D644-FD4621DAB829}"/>
                      </a:ext>
                    </a:extLst>
                  </p:cNvPr>
                  <p:cNvSpPr/>
                  <p:nvPr/>
                </p:nvSpPr>
                <p:spPr>
                  <a:xfrm>
                    <a:off x="5419933" y="1844825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Flowchart: Connector 201">
                    <a:extLst>
                      <a:ext uri="{FF2B5EF4-FFF2-40B4-BE49-F238E27FC236}">
                        <a16:creationId xmlns:a16="http://schemas.microsoft.com/office/drawing/2014/main" id="{83FBD04F-97E8-9EC2-336A-2DB596B94149}"/>
                      </a:ext>
                    </a:extLst>
                  </p:cNvPr>
                  <p:cNvSpPr/>
                  <p:nvPr/>
                </p:nvSpPr>
                <p:spPr>
                  <a:xfrm>
                    <a:off x="5751986" y="1844824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Flowchart: Connector 204">
                    <a:extLst>
                      <a:ext uri="{FF2B5EF4-FFF2-40B4-BE49-F238E27FC236}">
                        <a16:creationId xmlns:a16="http://schemas.microsoft.com/office/drawing/2014/main" id="{0D3B368A-21E9-8E68-3481-8E557B20445F}"/>
                      </a:ext>
                    </a:extLst>
                  </p:cNvPr>
                  <p:cNvSpPr/>
                  <p:nvPr/>
                </p:nvSpPr>
                <p:spPr>
                  <a:xfrm>
                    <a:off x="6751048" y="1844824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12BF1E03-5CC0-C76B-17A7-07F7C2236F72}"/>
                    </a:ext>
                  </a:extLst>
                </p:cNvPr>
                <p:cNvGrpSpPr/>
                <p:nvPr/>
              </p:nvGrpSpPr>
              <p:grpSpPr>
                <a:xfrm>
                  <a:off x="5097519" y="4610384"/>
                  <a:ext cx="257294" cy="254017"/>
                  <a:chOff x="3491879" y="2996177"/>
                  <a:chExt cx="257294" cy="254017"/>
                </a:xfrm>
              </p:grpSpPr>
              <p:sp>
                <p:nvSpPr>
                  <p:cNvPr id="196" name="Flowchart: Connector 195">
                    <a:extLst>
                      <a:ext uri="{FF2B5EF4-FFF2-40B4-BE49-F238E27FC236}">
                        <a16:creationId xmlns:a16="http://schemas.microsoft.com/office/drawing/2014/main" id="{E0D10868-AE53-289B-3CB2-B7A716B361B0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177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Chord 196">
                    <a:extLst>
                      <a:ext uri="{FF2B5EF4-FFF2-40B4-BE49-F238E27FC236}">
                        <a16:creationId xmlns:a16="http://schemas.microsoft.com/office/drawing/2014/main" id="{941AF08B-0257-6722-5E1C-C92677986175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430"/>
                    <a:ext cx="257294" cy="253764"/>
                  </a:xfrm>
                  <a:prstGeom prst="chord">
                    <a:avLst>
                      <a:gd name="adj1" fmla="val 21469964"/>
                      <a:gd name="adj2" fmla="val 10861662"/>
                    </a:avLst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5A6B4171-AA58-C904-E669-E2E83FC92C8E}"/>
                    </a:ext>
                  </a:extLst>
                </p:cNvPr>
                <p:cNvGrpSpPr/>
                <p:nvPr/>
              </p:nvGrpSpPr>
              <p:grpSpPr>
                <a:xfrm>
                  <a:off x="6111306" y="4614403"/>
                  <a:ext cx="257294" cy="254017"/>
                  <a:chOff x="3491879" y="2996177"/>
                  <a:chExt cx="257294" cy="254017"/>
                </a:xfrm>
              </p:grpSpPr>
              <p:sp>
                <p:nvSpPr>
                  <p:cNvPr id="194" name="Flowchart: Connector 193">
                    <a:extLst>
                      <a:ext uri="{FF2B5EF4-FFF2-40B4-BE49-F238E27FC236}">
                        <a16:creationId xmlns:a16="http://schemas.microsoft.com/office/drawing/2014/main" id="{BE528FF9-6545-96B7-D5CF-465A6F3E387E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177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Chord 194">
                    <a:extLst>
                      <a:ext uri="{FF2B5EF4-FFF2-40B4-BE49-F238E27FC236}">
                        <a16:creationId xmlns:a16="http://schemas.microsoft.com/office/drawing/2014/main" id="{0A5273A1-678B-FA27-C29B-F97DB269DEA6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430"/>
                    <a:ext cx="257294" cy="253764"/>
                  </a:xfrm>
                  <a:prstGeom prst="chord">
                    <a:avLst>
                      <a:gd name="adj1" fmla="val 21469964"/>
                      <a:gd name="adj2" fmla="val 10861662"/>
                    </a:avLst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C8130429-761C-78FF-E592-E8274EADA900}"/>
                    </a:ext>
                  </a:extLst>
                </p:cNvPr>
                <p:cNvGrpSpPr/>
                <p:nvPr/>
              </p:nvGrpSpPr>
              <p:grpSpPr>
                <a:xfrm>
                  <a:off x="6438429" y="4614150"/>
                  <a:ext cx="257294" cy="254017"/>
                  <a:chOff x="3491879" y="2996177"/>
                  <a:chExt cx="257294" cy="254017"/>
                </a:xfrm>
              </p:grpSpPr>
              <p:sp>
                <p:nvSpPr>
                  <p:cNvPr id="192" name="Flowchart: Connector 191">
                    <a:extLst>
                      <a:ext uri="{FF2B5EF4-FFF2-40B4-BE49-F238E27FC236}">
                        <a16:creationId xmlns:a16="http://schemas.microsoft.com/office/drawing/2014/main" id="{4FCAFBF1-54A7-37EB-F647-9E5230C471B9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177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Chord 192">
                    <a:extLst>
                      <a:ext uri="{FF2B5EF4-FFF2-40B4-BE49-F238E27FC236}">
                        <a16:creationId xmlns:a16="http://schemas.microsoft.com/office/drawing/2014/main" id="{543A1E35-228F-E5CF-FEE1-8DF17D71727F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430"/>
                    <a:ext cx="257294" cy="253764"/>
                  </a:xfrm>
                  <a:prstGeom prst="chord">
                    <a:avLst>
                      <a:gd name="adj1" fmla="val 21469964"/>
                      <a:gd name="adj2" fmla="val 10861662"/>
                    </a:avLst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19C73BF0-4E1F-EDE3-D545-FDB63437B6DD}"/>
                  </a:ext>
                </a:extLst>
              </p:cNvPr>
              <p:cNvGrpSpPr/>
              <p:nvPr/>
            </p:nvGrpSpPr>
            <p:grpSpPr>
              <a:xfrm>
                <a:off x="4689332" y="4200457"/>
                <a:ext cx="2508613" cy="258453"/>
                <a:chOff x="4689332" y="4200457"/>
                <a:chExt cx="2508613" cy="258453"/>
              </a:xfrm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61517F1-A001-B16C-BCEB-BBCAEB216961}"/>
                    </a:ext>
                  </a:extLst>
                </p:cNvPr>
                <p:cNvGrpSpPr/>
                <p:nvPr/>
              </p:nvGrpSpPr>
              <p:grpSpPr>
                <a:xfrm>
                  <a:off x="4689332" y="4200457"/>
                  <a:ext cx="2508613" cy="253765"/>
                  <a:chOff x="4683459" y="1844824"/>
                  <a:chExt cx="2508613" cy="253765"/>
                </a:xfrm>
              </p:grpSpPr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9FF093E-D2F4-F6DE-BE16-DDC45E78B1DC}"/>
                      </a:ext>
                    </a:extLst>
                  </p:cNvPr>
                  <p:cNvCxnSpPr/>
                  <p:nvPr/>
                </p:nvCxnSpPr>
                <p:spPr>
                  <a:xfrm>
                    <a:off x="4683459" y="1971707"/>
                    <a:ext cx="2508613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Flowchart: Connector 180">
                    <a:extLst>
                      <a:ext uri="{FF2B5EF4-FFF2-40B4-BE49-F238E27FC236}">
                        <a16:creationId xmlns:a16="http://schemas.microsoft.com/office/drawing/2014/main" id="{CA1E56E7-EA5A-EB07-29FE-1E1DAF53E476}"/>
                      </a:ext>
                    </a:extLst>
                  </p:cNvPr>
                  <p:cNvSpPr/>
                  <p:nvPr/>
                </p:nvSpPr>
                <p:spPr>
                  <a:xfrm>
                    <a:off x="4757023" y="1844825"/>
                    <a:ext cx="257294" cy="253764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Flowchart: Connector 182">
                    <a:extLst>
                      <a:ext uri="{FF2B5EF4-FFF2-40B4-BE49-F238E27FC236}">
                        <a16:creationId xmlns:a16="http://schemas.microsoft.com/office/drawing/2014/main" id="{05539007-52FA-2DA7-FC65-B2B3AD108638}"/>
                      </a:ext>
                    </a:extLst>
                  </p:cNvPr>
                  <p:cNvSpPr/>
                  <p:nvPr/>
                </p:nvSpPr>
                <p:spPr>
                  <a:xfrm>
                    <a:off x="5419933" y="1844825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Flowchart: Connector 183">
                    <a:extLst>
                      <a:ext uri="{FF2B5EF4-FFF2-40B4-BE49-F238E27FC236}">
                        <a16:creationId xmlns:a16="http://schemas.microsoft.com/office/drawing/2014/main" id="{34D268C6-AD7F-FCA8-46F0-DAA74522A764}"/>
                      </a:ext>
                    </a:extLst>
                  </p:cNvPr>
                  <p:cNvSpPr/>
                  <p:nvPr/>
                </p:nvSpPr>
                <p:spPr>
                  <a:xfrm>
                    <a:off x="5751986" y="1844824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5" name="Flowchart: Connector 184">
                    <a:extLst>
                      <a:ext uri="{FF2B5EF4-FFF2-40B4-BE49-F238E27FC236}">
                        <a16:creationId xmlns:a16="http://schemas.microsoft.com/office/drawing/2014/main" id="{E1E401D5-0FEB-5CE8-6481-7D04C9C0D551}"/>
                      </a:ext>
                    </a:extLst>
                  </p:cNvPr>
                  <p:cNvSpPr/>
                  <p:nvPr/>
                </p:nvSpPr>
                <p:spPr>
                  <a:xfrm>
                    <a:off x="6092638" y="1844824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Flowchart: Connector 186">
                    <a:extLst>
                      <a:ext uri="{FF2B5EF4-FFF2-40B4-BE49-F238E27FC236}">
                        <a16:creationId xmlns:a16="http://schemas.microsoft.com/office/drawing/2014/main" id="{13385547-2084-63BA-E84B-93D15D73CE8B}"/>
                      </a:ext>
                    </a:extLst>
                  </p:cNvPr>
                  <p:cNvSpPr/>
                  <p:nvPr/>
                </p:nvSpPr>
                <p:spPr>
                  <a:xfrm>
                    <a:off x="6751048" y="1844824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A1095CC8-CAEB-D4A0-6A3E-8742BB14221F}"/>
                    </a:ext>
                  </a:extLst>
                </p:cNvPr>
                <p:cNvGrpSpPr/>
                <p:nvPr/>
              </p:nvGrpSpPr>
              <p:grpSpPr>
                <a:xfrm>
                  <a:off x="4760382" y="4201073"/>
                  <a:ext cx="257294" cy="254017"/>
                  <a:chOff x="3491879" y="2996177"/>
                  <a:chExt cx="257294" cy="254017"/>
                </a:xfrm>
              </p:grpSpPr>
              <p:sp>
                <p:nvSpPr>
                  <p:cNvPr id="178" name="Flowchart: Connector 177">
                    <a:extLst>
                      <a:ext uri="{FF2B5EF4-FFF2-40B4-BE49-F238E27FC236}">
                        <a16:creationId xmlns:a16="http://schemas.microsoft.com/office/drawing/2014/main" id="{7968EAA1-95BC-061B-C27B-F647EA7E6BDC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177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Chord 178">
                    <a:extLst>
                      <a:ext uri="{FF2B5EF4-FFF2-40B4-BE49-F238E27FC236}">
                        <a16:creationId xmlns:a16="http://schemas.microsoft.com/office/drawing/2014/main" id="{B09AECDC-E11C-6855-BD98-AF996590816C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430"/>
                    <a:ext cx="257294" cy="253764"/>
                  </a:xfrm>
                  <a:prstGeom prst="chord">
                    <a:avLst>
                      <a:gd name="adj1" fmla="val 21469964"/>
                      <a:gd name="adj2" fmla="val 10861662"/>
                    </a:avLst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21CB8AF7-0537-CF04-5B8E-983533A1CD8A}"/>
                    </a:ext>
                  </a:extLst>
                </p:cNvPr>
                <p:cNvGrpSpPr/>
                <p:nvPr/>
              </p:nvGrpSpPr>
              <p:grpSpPr>
                <a:xfrm>
                  <a:off x="5100763" y="4200927"/>
                  <a:ext cx="257294" cy="254017"/>
                  <a:chOff x="3491879" y="2996177"/>
                  <a:chExt cx="257294" cy="254017"/>
                </a:xfrm>
              </p:grpSpPr>
              <p:sp>
                <p:nvSpPr>
                  <p:cNvPr id="176" name="Flowchart: Connector 175">
                    <a:extLst>
                      <a:ext uri="{FF2B5EF4-FFF2-40B4-BE49-F238E27FC236}">
                        <a16:creationId xmlns:a16="http://schemas.microsoft.com/office/drawing/2014/main" id="{945BD5ED-C58F-F855-C3AD-BD47F0404E91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177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Chord 176">
                    <a:extLst>
                      <a:ext uri="{FF2B5EF4-FFF2-40B4-BE49-F238E27FC236}">
                        <a16:creationId xmlns:a16="http://schemas.microsoft.com/office/drawing/2014/main" id="{1B2C8A55-9B4F-8FCB-1858-7C66A58C20A6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430"/>
                    <a:ext cx="257294" cy="253764"/>
                  </a:xfrm>
                  <a:prstGeom prst="chord">
                    <a:avLst>
                      <a:gd name="adj1" fmla="val 21469964"/>
                      <a:gd name="adj2" fmla="val 10861662"/>
                    </a:avLst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DBC197CC-E791-4456-C0CD-BAE2DF230CBD}"/>
                    </a:ext>
                  </a:extLst>
                </p:cNvPr>
                <p:cNvGrpSpPr/>
                <p:nvPr/>
              </p:nvGrpSpPr>
              <p:grpSpPr>
                <a:xfrm>
                  <a:off x="6428130" y="4204893"/>
                  <a:ext cx="257294" cy="254017"/>
                  <a:chOff x="3491879" y="2996177"/>
                  <a:chExt cx="257294" cy="254017"/>
                </a:xfrm>
              </p:grpSpPr>
              <p:sp>
                <p:nvSpPr>
                  <p:cNvPr id="174" name="Flowchart: Connector 173">
                    <a:extLst>
                      <a:ext uri="{FF2B5EF4-FFF2-40B4-BE49-F238E27FC236}">
                        <a16:creationId xmlns:a16="http://schemas.microsoft.com/office/drawing/2014/main" id="{C10B3A3B-E053-D87D-03CA-E3220D783399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177"/>
                    <a:ext cx="257294" cy="253764"/>
                  </a:xfrm>
                  <a:prstGeom prst="flowChartConnector">
                    <a:avLst/>
                  </a:prstGeom>
                  <a:solidFill>
                    <a:srgbClr val="005DA2"/>
                  </a:solidFill>
                  <a:ln>
                    <a:solidFill>
                      <a:srgbClr val="005D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Chord 174">
                    <a:extLst>
                      <a:ext uri="{FF2B5EF4-FFF2-40B4-BE49-F238E27FC236}">
                        <a16:creationId xmlns:a16="http://schemas.microsoft.com/office/drawing/2014/main" id="{FA607B02-22A8-24A2-F243-D797DBAAFC3A}"/>
                      </a:ext>
                    </a:extLst>
                  </p:cNvPr>
                  <p:cNvSpPr/>
                  <p:nvPr/>
                </p:nvSpPr>
                <p:spPr>
                  <a:xfrm>
                    <a:off x="3491879" y="2996430"/>
                    <a:ext cx="257294" cy="253764"/>
                  </a:xfrm>
                  <a:prstGeom prst="chord">
                    <a:avLst>
                      <a:gd name="adj1" fmla="val 21469964"/>
                      <a:gd name="adj2" fmla="val 10861662"/>
                    </a:avLst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8E4B4544-D23C-F32E-E3B6-A0232C7293E6}"/>
                </a:ext>
              </a:extLst>
            </p:cNvPr>
            <p:cNvSpPr txBox="1"/>
            <p:nvPr/>
          </p:nvSpPr>
          <p:spPr>
            <a:xfrm>
              <a:off x="7495794" y="4361547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Child</a:t>
              </a:r>
            </a:p>
          </p:txBody>
        </p:sp>
      </p:grp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15D22EF-0741-1BF2-4603-2CFAA7DED4B0}"/>
              </a:ext>
            </a:extLst>
          </p:cNvPr>
          <p:cNvSpPr/>
          <p:nvPr/>
        </p:nvSpPr>
        <p:spPr>
          <a:xfrm>
            <a:off x="6438429" y="5210385"/>
            <a:ext cx="4632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So across a population, assortative mating will lead to non-random genetic differences in offspring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1AC5-01FD-BEB2-6607-9858BDC8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Assortment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9D7CD5-857A-18C8-5862-C23E8CC95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02460"/>
              </p:ext>
            </p:extLst>
          </p:nvPr>
        </p:nvGraphicFramePr>
        <p:xfrm>
          <a:off x="5312032" y="3262361"/>
          <a:ext cx="6603394" cy="31833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54805">
                  <a:extLst>
                    <a:ext uri="{9D8B030D-6E8A-4147-A177-3AD203B41FA5}">
                      <a16:colId xmlns:a16="http://schemas.microsoft.com/office/drawing/2014/main" val="1935735276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2756290960"/>
                    </a:ext>
                  </a:extLst>
                </a:gridCol>
                <a:gridCol w="1077941">
                  <a:extLst>
                    <a:ext uri="{9D8B030D-6E8A-4147-A177-3AD203B41FA5}">
                      <a16:colId xmlns:a16="http://schemas.microsoft.com/office/drawing/2014/main" val="633672243"/>
                    </a:ext>
                  </a:extLst>
                </a:gridCol>
              </a:tblGrid>
              <a:tr h="328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Correlation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Sample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84633"/>
                  </a:ext>
                </a:extLst>
              </a:tr>
              <a:tr h="328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Phenotype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6438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Highest educational attainment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0.56 (0.01)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5,353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5273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Linear socioeconomic position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0.43 (0.01)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6,858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36253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Binary socioeconomic position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0.30 (0.01)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5,737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10599"/>
                  </a:ext>
                </a:extLst>
              </a:tr>
              <a:tr h="328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C-Reactive Protein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0.00 (0.03)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1,129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02998"/>
                  </a:ext>
                </a:extLst>
              </a:tr>
              <a:tr h="175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648062"/>
                  </a:ext>
                </a:extLst>
              </a:tr>
              <a:tr h="328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Genotype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797229"/>
                  </a:ext>
                </a:extLst>
              </a:tr>
              <a:tr h="328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Education polygenic index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0.18 (0.03)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1,262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60455"/>
                  </a:ext>
                </a:extLst>
              </a:tr>
              <a:tr h="328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CRP polygenic index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-0.01 (0.03)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1,385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0573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5EF8BCF-8FD6-9C04-CA0D-ED7E096411A6}"/>
              </a:ext>
            </a:extLst>
          </p:cNvPr>
          <p:cNvSpPr txBox="1"/>
          <p:nvPr/>
        </p:nvSpPr>
        <p:spPr>
          <a:xfrm>
            <a:off x="5329145" y="3031528"/>
            <a:ext cx="328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Spousal correlations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79C9FB3-62D0-56B2-1EAA-65142BE0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57753"/>
            <a:ext cx="5456393" cy="1420491"/>
          </a:xfrm>
          <a:prstGeom prst="rect">
            <a:avLst/>
          </a:prstGeom>
        </p:spPr>
      </p:pic>
      <p:sp>
        <p:nvSpPr>
          <p:cNvPr id="38" name="Arc 37">
            <a:extLst>
              <a:ext uri="{FF2B5EF4-FFF2-40B4-BE49-F238E27FC236}">
                <a16:creationId xmlns:a16="http://schemas.microsoft.com/office/drawing/2014/main" id="{D93893FA-9BC6-61C3-D766-D72B2E4E47D2}"/>
              </a:ext>
            </a:extLst>
          </p:cNvPr>
          <p:cNvSpPr/>
          <p:nvPr/>
        </p:nvSpPr>
        <p:spPr>
          <a:xfrm rot="10800000" flipV="1">
            <a:off x="973982" y="1592353"/>
            <a:ext cx="2837269" cy="1527950"/>
          </a:xfrm>
          <a:prstGeom prst="arc">
            <a:avLst>
              <a:gd name="adj1" fmla="val 10931746"/>
              <a:gd name="adj2" fmla="val 21472190"/>
            </a:avLst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FF386-329F-6DD8-A0DE-70567EF251C9}"/>
              </a:ext>
            </a:extLst>
          </p:cNvPr>
          <p:cNvSpPr/>
          <p:nvPr/>
        </p:nvSpPr>
        <p:spPr>
          <a:xfrm>
            <a:off x="9359900" y="3678382"/>
            <a:ext cx="2555526" cy="28782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F3869-2924-1702-D7CE-ACCF0826B437}"/>
              </a:ext>
            </a:extLst>
          </p:cNvPr>
          <p:cNvSpPr/>
          <p:nvPr/>
        </p:nvSpPr>
        <p:spPr>
          <a:xfrm>
            <a:off x="9359900" y="5138852"/>
            <a:ext cx="2659865" cy="15377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428E1-0AD8-923D-0EEF-50BE3B6A6B27}"/>
              </a:ext>
            </a:extLst>
          </p:cNvPr>
          <p:cNvSpPr txBox="1"/>
          <p:nvPr/>
        </p:nvSpPr>
        <p:spPr>
          <a:xfrm>
            <a:off x="10149739" y="6488668"/>
            <a:ext cx="2042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Morris et al 2020b</a:t>
            </a:r>
          </a:p>
        </p:txBody>
      </p:sp>
    </p:spTree>
    <p:extLst>
      <p:ext uri="{BB962C8B-B14F-4D97-AF65-F5344CB8AC3E}">
        <p14:creationId xmlns:p14="http://schemas.microsoft.com/office/powerpoint/2010/main" val="34913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B2933ED4-2A75-7822-B731-68C84A949166}"/>
              </a:ext>
            </a:extLst>
          </p:cNvPr>
          <p:cNvSpPr txBox="1">
            <a:spLocks/>
          </p:cNvSpPr>
          <p:nvPr/>
        </p:nvSpPr>
        <p:spPr bwMode="auto">
          <a:xfrm>
            <a:off x="360000" y="2412000"/>
            <a:ext cx="637542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Children inherit genes </a:t>
            </a:r>
            <a:r>
              <a:rPr lang="en-GB" i="1" dirty="0"/>
              <a:t>and</a:t>
            </a:r>
            <a:r>
              <a:rPr lang="en-GB" dirty="0"/>
              <a:t> environment</a:t>
            </a:r>
          </a:p>
          <a:p>
            <a:r>
              <a:rPr lang="en-GB" sz="2400" dirty="0"/>
              <a:t>Environments differ across families</a:t>
            </a:r>
          </a:p>
          <a:p>
            <a:r>
              <a:rPr lang="en-GB" sz="2400" dirty="0"/>
              <a:t>E.g. more educated parents = more books</a:t>
            </a:r>
          </a:p>
          <a:p>
            <a:r>
              <a:rPr lang="en-GB" dirty="0"/>
              <a:t>Genetic effects can be mediated by environment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9DAB2-8BCA-5DE2-5813-0A44F854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Indirect genetic effects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2CC3B3-F53E-6A15-3C5F-6DC88AEC8C88}"/>
              </a:ext>
            </a:extLst>
          </p:cNvPr>
          <p:cNvGrpSpPr/>
          <p:nvPr/>
        </p:nvGrpSpPr>
        <p:grpSpPr>
          <a:xfrm>
            <a:off x="7878781" y="1652179"/>
            <a:ext cx="4154143" cy="4648938"/>
            <a:chOff x="6739352" y="863328"/>
            <a:chExt cx="5038346" cy="55756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D93575-998E-5322-68C8-692E62E5D820}"/>
                </a:ext>
              </a:extLst>
            </p:cNvPr>
            <p:cNvGrpSpPr/>
            <p:nvPr/>
          </p:nvGrpSpPr>
          <p:grpSpPr>
            <a:xfrm>
              <a:off x="6739352" y="863328"/>
              <a:ext cx="5038346" cy="5575608"/>
              <a:chOff x="6739352" y="863328"/>
              <a:chExt cx="5038346" cy="5575608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00ECAE6-22B8-3B9C-98BB-4D28D2D47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9352" y="863328"/>
                <a:ext cx="5038346" cy="54901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E9F9C1F-6C5F-3918-88DF-6DB352544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0755" y="4743835"/>
                <a:ext cx="1032822" cy="1695101"/>
              </a:xfrm>
              <a:prstGeom prst="rect">
                <a:avLst/>
              </a:prstGeom>
            </p:spPr>
          </p:pic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44B3776-7396-FB5C-0B5E-ED3B69399724}"/>
                </a:ext>
              </a:extLst>
            </p:cNvPr>
            <p:cNvCxnSpPr/>
            <p:nvPr/>
          </p:nvCxnSpPr>
          <p:spPr>
            <a:xfrm>
              <a:off x="8818322" y="3249360"/>
              <a:ext cx="0" cy="132264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39C6220-5453-7D6C-31B9-21A56CEA1A21}"/>
                </a:ext>
              </a:extLst>
            </p:cNvPr>
            <p:cNvCxnSpPr/>
            <p:nvPr/>
          </p:nvCxnSpPr>
          <p:spPr>
            <a:xfrm>
              <a:off x="9697231" y="3249360"/>
              <a:ext cx="0" cy="132264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30F199A-7EF6-1C63-3D98-2D4F0AB5520D}"/>
                </a:ext>
              </a:extLst>
            </p:cNvPr>
            <p:cNvGrpSpPr/>
            <p:nvPr/>
          </p:nvGrpSpPr>
          <p:grpSpPr>
            <a:xfrm>
              <a:off x="7521350" y="2284063"/>
              <a:ext cx="3543622" cy="3418032"/>
              <a:chOff x="7521350" y="2284063"/>
              <a:chExt cx="3543622" cy="3418032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7225198-F57C-ACFD-6FEA-4B7F93256006}"/>
                  </a:ext>
                </a:extLst>
              </p:cNvPr>
              <p:cNvSpPr/>
              <p:nvPr/>
            </p:nvSpPr>
            <p:spPr>
              <a:xfrm rot="13737856">
                <a:off x="7631907" y="2173506"/>
                <a:ext cx="3253236" cy="3474349"/>
              </a:xfrm>
              <a:prstGeom prst="arc">
                <a:avLst>
                  <a:gd name="adj1" fmla="val 15132827"/>
                  <a:gd name="adj2" fmla="val 354529"/>
                </a:avLst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E12E17C0-EA9B-B0AA-C681-9AE478855631}"/>
                  </a:ext>
                </a:extLst>
              </p:cNvPr>
              <p:cNvSpPr/>
              <p:nvPr/>
            </p:nvSpPr>
            <p:spPr>
              <a:xfrm rot="2875535">
                <a:off x="7701180" y="2338302"/>
                <a:ext cx="3253236" cy="3474349"/>
              </a:xfrm>
              <a:prstGeom prst="arc">
                <a:avLst>
                  <a:gd name="adj1" fmla="val 15132827"/>
                  <a:gd name="adj2" fmla="val 354529"/>
                </a:avLst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D0A9B2C-B242-6AAA-1456-B905EDD93D65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>
              <a:xfrm flipH="1">
                <a:off x="10182225" y="5389527"/>
                <a:ext cx="106102" cy="6512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9335E3F-4A10-9480-F022-F914EAC03E44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>
                <a:off x="8365031" y="5387291"/>
                <a:ext cx="109654" cy="6735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F66512-536D-54D9-5A6C-511B20AEDB3C}"/>
              </a:ext>
            </a:extLst>
          </p:cNvPr>
          <p:cNvGrpSpPr/>
          <p:nvPr/>
        </p:nvGrpSpPr>
        <p:grpSpPr>
          <a:xfrm>
            <a:off x="8363071" y="3134058"/>
            <a:ext cx="1845415" cy="2120361"/>
            <a:chOff x="4429944" y="3976648"/>
            <a:chExt cx="1845415" cy="212036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7EC1348-1AF2-D052-1D12-554199AE1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512" t="31349" r="56933" b="-755"/>
            <a:stretch/>
          </p:blipFill>
          <p:spPr>
            <a:xfrm>
              <a:off x="4616535" y="3976648"/>
              <a:ext cx="1498435" cy="212036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C391DA-4D46-5629-AEC0-34C2A9F84552}"/>
                </a:ext>
              </a:extLst>
            </p:cNvPr>
            <p:cNvSpPr/>
            <p:nvPr/>
          </p:nvSpPr>
          <p:spPr>
            <a:xfrm>
              <a:off x="5539526" y="5409251"/>
              <a:ext cx="735833" cy="54296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AD53952-44B2-25AF-EE83-6E19EC283D5B}"/>
                </a:ext>
              </a:extLst>
            </p:cNvPr>
            <p:cNvSpPr/>
            <p:nvPr/>
          </p:nvSpPr>
          <p:spPr>
            <a:xfrm>
              <a:off x="4429944" y="5369777"/>
              <a:ext cx="735833" cy="54296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DCEEC51-00F0-6793-28EE-5039B642644C}"/>
              </a:ext>
            </a:extLst>
          </p:cNvPr>
          <p:cNvGrpSpPr/>
          <p:nvPr/>
        </p:nvGrpSpPr>
        <p:grpSpPr>
          <a:xfrm>
            <a:off x="7131392" y="2173361"/>
            <a:ext cx="4510899" cy="3055041"/>
            <a:chOff x="3208519" y="3008182"/>
            <a:chExt cx="4510899" cy="305504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2283C65-CA50-2DD4-2015-7702B9526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956" r="40504"/>
            <a:stretch/>
          </p:blipFill>
          <p:spPr>
            <a:xfrm>
              <a:off x="3208519" y="3008182"/>
              <a:ext cx="4313917" cy="305504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2EBE972-3616-4CD4-B2A2-EB8FC35C5464}"/>
                </a:ext>
              </a:extLst>
            </p:cNvPr>
            <p:cNvSpPr/>
            <p:nvPr/>
          </p:nvSpPr>
          <p:spPr>
            <a:xfrm>
              <a:off x="7363749" y="4347982"/>
              <a:ext cx="355669" cy="18772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F5077CF-03CF-A40A-EEAD-F45E6961A7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51" t="35878" r="90398" b="38298"/>
          <a:stretch/>
        </p:blipFill>
        <p:spPr>
          <a:xfrm>
            <a:off x="10530406" y="4399007"/>
            <a:ext cx="917836" cy="788954"/>
          </a:xfrm>
          <a:prstGeom prst="rect">
            <a:avLst/>
          </a:prstGeom>
        </p:spPr>
      </p:pic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674E7CF-8C11-8D4E-52B0-1A7A3FB5D911}"/>
              </a:ext>
            </a:extLst>
          </p:cNvPr>
          <p:cNvGrpSpPr/>
          <p:nvPr/>
        </p:nvGrpSpPr>
        <p:grpSpPr>
          <a:xfrm>
            <a:off x="7029808" y="5612509"/>
            <a:ext cx="2508613" cy="1079621"/>
            <a:chOff x="5651445" y="2464505"/>
            <a:chExt cx="2508613" cy="1079621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8041DAD8-B286-75A1-E0E0-87E4F70479DB}"/>
                </a:ext>
              </a:extLst>
            </p:cNvPr>
            <p:cNvGrpSpPr/>
            <p:nvPr/>
          </p:nvGrpSpPr>
          <p:grpSpPr>
            <a:xfrm>
              <a:off x="5651445" y="2464505"/>
              <a:ext cx="2508613" cy="628038"/>
              <a:chOff x="251520" y="1808819"/>
              <a:chExt cx="2808312" cy="845138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0423A957-1277-CFC2-41D6-88D3C45588FE}"/>
                  </a:ext>
                </a:extLst>
              </p:cNvPr>
              <p:cNvGrpSpPr/>
              <p:nvPr/>
            </p:nvGrpSpPr>
            <p:grpSpPr>
              <a:xfrm>
                <a:off x="251520" y="1808819"/>
                <a:ext cx="2808312" cy="360040"/>
                <a:chOff x="251520" y="1808819"/>
                <a:chExt cx="2808312" cy="360040"/>
              </a:xfrm>
            </p:grpSpPr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E2B3F86B-986B-35D2-7814-D7798CB42ECD}"/>
                    </a:ext>
                  </a:extLst>
                </p:cNvPr>
                <p:cNvCxnSpPr/>
                <p:nvPr/>
              </p:nvCxnSpPr>
              <p:spPr>
                <a:xfrm>
                  <a:off x="251520" y="1988840"/>
                  <a:ext cx="280831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6" name="Flowchart: Connector 205">
                  <a:extLst>
                    <a:ext uri="{FF2B5EF4-FFF2-40B4-BE49-F238E27FC236}">
                      <a16:creationId xmlns:a16="http://schemas.microsoft.com/office/drawing/2014/main" id="{29B06910-C3F8-C84D-7FDF-BFD103443793}"/>
                    </a:ext>
                  </a:extLst>
                </p:cNvPr>
                <p:cNvSpPr/>
                <p:nvPr/>
              </p:nvSpPr>
              <p:spPr>
                <a:xfrm>
                  <a:off x="333872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7" name="Flowchart: Connector 206">
                  <a:extLst>
                    <a:ext uri="{FF2B5EF4-FFF2-40B4-BE49-F238E27FC236}">
                      <a16:creationId xmlns:a16="http://schemas.microsoft.com/office/drawing/2014/main" id="{C068D869-40A6-BC69-D1E1-39EE8130E77E}"/>
                    </a:ext>
                  </a:extLst>
                </p:cNvPr>
                <p:cNvSpPr/>
                <p:nvPr/>
              </p:nvSpPr>
              <p:spPr>
                <a:xfrm>
                  <a:off x="704256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8" name="Flowchart: Connector 207">
                  <a:extLst>
                    <a:ext uri="{FF2B5EF4-FFF2-40B4-BE49-F238E27FC236}">
                      <a16:creationId xmlns:a16="http://schemas.microsoft.com/office/drawing/2014/main" id="{AF0367F0-B0A9-364D-C8E6-103B33A51575}"/>
                    </a:ext>
                  </a:extLst>
                </p:cNvPr>
                <p:cNvSpPr/>
                <p:nvPr/>
              </p:nvSpPr>
              <p:spPr>
                <a:xfrm>
                  <a:off x="1075979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9" name="Flowchart: Connector 208">
                  <a:extLst>
                    <a:ext uri="{FF2B5EF4-FFF2-40B4-BE49-F238E27FC236}">
                      <a16:creationId xmlns:a16="http://schemas.microsoft.com/office/drawing/2014/main" id="{76E85E1A-EEAD-6D6E-0794-DF9941E187BF}"/>
                    </a:ext>
                  </a:extLst>
                </p:cNvPr>
                <p:cNvSpPr/>
                <p:nvPr/>
              </p:nvSpPr>
              <p:spPr>
                <a:xfrm>
                  <a:off x="1447702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0" name="Flowchart: Connector 209">
                  <a:extLst>
                    <a:ext uri="{FF2B5EF4-FFF2-40B4-BE49-F238E27FC236}">
                      <a16:creationId xmlns:a16="http://schemas.microsoft.com/office/drawing/2014/main" id="{9833EBF5-0FB9-BF85-B0B7-F9C0A0D67DB3}"/>
                    </a:ext>
                  </a:extLst>
                </p:cNvPr>
                <p:cNvSpPr/>
                <p:nvPr/>
              </p:nvSpPr>
              <p:spPr>
                <a:xfrm>
                  <a:off x="1829051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11" name="Flowchart: Connector 210">
                  <a:extLst>
                    <a:ext uri="{FF2B5EF4-FFF2-40B4-BE49-F238E27FC236}">
                      <a16:creationId xmlns:a16="http://schemas.microsoft.com/office/drawing/2014/main" id="{AD1DEFE4-9944-2518-4907-45F86CB01320}"/>
                    </a:ext>
                  </a:extLst>
                </p:cNvPr>
                <p:cNvSpPr/>
                <p:nvPr/>
              </p:nvSpPr>
              <p:spPr>
                <a:xfrm>
                  <a:off x="2192307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2" name="Flowchart: Connector 211">
                  <a:extLst>
                    <a:ext uri="{FF2B5EF4-FFF2-40B4-BE49-F238E27FC236}">
                      <a16:creationId xmlns:a16="http://schemas.microsoft.com/office/drawing/2014/main" id="{D40575BB-BCA0-2163-902C-29D32BB2CC21}"/>
                    </a:ext>
                  </a:extLst>
                </p:cNvPr>
                <p:cNvSpPr/>
                <p:nvPr/>
              </p:nvSpPr>
              <p:spPr>
                <a:xfrm>
                  <a:off x="2566120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0B0018B7-AD88-8B93-2F8C-DF394F67406C}"/>
                  </a:ext>
                </a:extLst>
              </p:cNvPr>
              <p:cNvGrpSpPr/>
              <p:nvPr/>
            </p:nvGrpSpPr>
            <p:grpSpPr>
              <a:xfrm>
                <a:off x="251520" y="2293916"/>
                <a:ext cx="2808312" cy="360041"/>
                <a:chOff x="251520" y="1808818"/>
                <a:chExt cx="2808312" cy="360041"/>
              </a:xfrm>
            </p:grpSpPr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6ED615EA-D441-5B17-CB0B-5E984B992BB8}"/>
                    </a:ext>
                  </a:extLst>
                </p:cNvPr>
                <p:cNvCxnSpPr/>
                <p:nvPr/>
              </p:nvCxnSpPr>
              <p:spPr>
                <a:xfrm>
                  <a:off x="251520" y="1988840"/>
                  <a:ext cx="280831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8" name="Flowchart: Connector 197">
                  <a:extLst>
                    <a:ext uri="{FF2B5EF4-FFF2-40B4-BE49-F238E27FC236}">
                      <a16:creationId xmlns:a16="http://schemas.microsoft.com/office/drawing/2014/main" id="{943CA521-BD2C-5CAE-EA91-9E4184E2E6E3}"/>
                    </a:ext>
                  </a:extLst>
                </p:cNvPr>
                <p:cNvSpPr/>
                <p:nvPr/>
              </p:nvSpPr>
              <p:spPr>
                <a:xfrm>
                  <a:off x="333872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99" name="Flowchart: Connector 198">
                  <a:extLst>
                    <a:ext uri="{FF2B5EF4-FFF2-40B4-BE49-F238E27FC236}">
                      <a16:creationId xmlns:a16="http://schemas.microsoft.com/office/drawing/2014/main" id="{7B3193C6-B0ED-4166-67E8-C2ED6BBC2041}"/>
                    </a:ext>
                  </a:extLst>
                </p:cNvPr>
                <p:cNvSpPr/>
                <p:nvPr/>
              </p:nvSpPr>
              <p:spPr>
                <a:xfrm>
                  <a:off x="704256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0" name="Flowchart: Connector 199">
                  <a:extLst>
                    <a:ext uri="{FF2B5EF4-FFF2-40B4-BE49-F238E27FC236}">
                      <a16:creationId xmlns:a16="http://schemas.microsoft.com/office/drawing/2014/main" id="{4044759E-1710-6BBF-29DE-F19395BF4645}"/>
                    </a:ext>
                  </a:extLst>
                </p:cNvPr>
                <p:cNvSpPr/>
                <p:nvPr/>
              </p:nvSpPr>
              <p:spPr>
                <a:xfrm>
                  <a:off x="1075979" y="1808818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1" name="Flowchart: Connector 200">
                  <a:extLst>
                    <a:ext uri="{FF2B5EF4-FFF2-40B4-BE49-F238E27FC236}">
                      <a16:creationId xmlns:a16="http://schemas.microsoft.com/office/drawing/2014/main" id="{E1A4112A-3DB8-32B7-3727-2EACCB7A22C8}"/>
                    </a:ext>
                  </a:extLst>
                </p:cNvPr>
                <p:cNvSpPr/>
                <p:nvPr/>
              </p:nvSpPr>
              <p:spPr>
                <a:xfrm>
                  <a:off x="1447702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2" name="Flowchart: Connector 201">
                  <a:extLst>
                    <a:ext uri="{FF2B5EF4-FFF2-40B4-BE49-F238E27FC236}">
                      <a16:creationId xmlns:a16="http://schemas.microsoft.com/office/drawing/2014/main" id="{8C9CD78F-62E5-0FC4-DEEC-0EA433E19515}"/>
                    </a:ext>
                  </a:extLst>
                </p:cNvPr>
                <p:cNvSpPr/>
                <p:nvPr/>
              </p:nvSpPr>
              <p:spPr>
                <a:xfrm>
                  <a:off x="1829051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3" name="Flowchart: Connector 202">
                  <a:extLst>
                    <a:ext uri="{FF2B5EF4-FFF2-40B4-BE49-F238E27FC236}">
                      <a16:creationId xmlns:a16="http://schemas.microsoft.com/office/drawing/2014/main" id="{0A0BA14D-9AA1-6CC8-1C0C-D2864E6163BE}"/>
                    </a:ext>
                  </a:extLst>
                </p:cNvPr>
                <p:cNvSpPr/>
                <p:nvPr/>
              </p:nvSpPr>
              <p:spPr>
                <a:xfrm>
                  <a:off x="2192307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4" name="Flowchart: Connector 203">
                  <a:extLst>
                    <a:ext uri="{FF2B5EF4-FFF2-40B4-BE49-F238E27FC236}">
                      <a16:creationId xmlns:a16="http://schemas.microsoft.com/office/drawing/2014/main" id="{BA6850DB-4B39-1BB6-EF52-7E2EE8493C9A}"/>
                    </a:ext>
                  </a:extLst>
                </p:cNvPr>
                <p:cNvSpPr/>
                <p:nvPr/>
              </p:nvSpPr>
              <p:spPr>
                <a:xfrm>
                  <a:off x="2566120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A23AE37-B03F-1BB7-B424-29F8323DD225}"/>
                </a:ext>
              </a:extLst>
            </p:cNvPr>
            <p:cNvSpPr txBox="1"/>
            <p:nvPr/>
          </p:nvSpPr>
          <p:spPr>
            <a:xfrm>
              <a:off x="6065965" y="3174794"/>
              <a:ext cx="189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Non-transmitted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2D7172C-871B-0178-3DF8-5CA4C0908B33}"/>
              </a:ext>
            </a:extLst>
          </p:cNvPr>
          <p:cNvGrpSpPr/>
          <p:nvPr/>
        </p:nvGrpSpPr>
        <p:grpSpPr>
          <a:xfrm>
            <a:off x="4242825" y="5608408"/>
            <a:ext cx="2508613" cy="1057396"/>
            <a:chOff x="5651445" y="2464505"/>
            <a:chExt cx="2508613" cy="1057396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ADAC7BC-414E-59C0-2E20-34356518692D}"/>
                </a:ext>
              </a:extLst>
            </p:cNvPr>
            <p:cNvGrpSpPr/>
            <p:nvPr/>
          </p:nvGrpSpPr>
          <p:grpSpPr>
            <a:xfrm>
              <a:off x="5651445" y="2464505"/>
              <a:ext cx="2508613" cy="628038"/>
              <a:chOff x="251520" y="1808819"/>
              <a:chExt cx="2808312" cy="845138"/>
            </a:xfrm>
          </p:grpSpPr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796759B5-FC97-2285-7CBA-5E1028D258EB}"/>
                  </a:ext>
                </a:extLst>
              </p:cNvPr>
              <p:cNvGrpSpPr/>
              <p:nvPr/>
            </p:nvGrpSpPr>
            <p:grpSpPr>
              <a:xfrm>
                <a:off x="251520" y="1808819"/>
                <a:ext cx="2808312" cy="360040"/>
                <a:chOff x="251520" y="1808819"/>
                <a:chExt cx="2808312" cy="360040"/>
              </a:xfrm>
            </p:grpSpPr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A2333DE5-FA78-210C-AF92-DC558CC3A470}"/>
                    </a:ext>
                  </a:extLst>
                </p:cNvPr>
                <p:cNvCxnSpPr/>
                <p:nvPr/>
              </p:nvCxnSpPr>
              <p:spPr>
                <a:xfrm>
                  <a:off x="251520" y="1988840"/>
                  <a:ext cx="280831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9" name="Flowchart: Connector 268">
                  <a:extLst>
                    <a:ext uri="{FF2B5EF4-FFF2-40B4-BE49-F238E27FC236}">
                      <a16:creationId xmlns:a16="http://schemas.microsoft.com/office/drawing/2014/main" id="{72003B73-C95E-D91D-54A4-372B62656691}"/>
                    </a:ext>
                  </a:extLst>
                </p:cNvPr>
                <p:cNvSpPr/>
                <p:nvPr/>
              </p:nvSpPr>
              <p:spPr>
                <a:xfrm>
                  <a:off x="333872" y="1808820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0" name="Flowchart: Connector 269">
                  <a:extLst>
                    <a:ext uri="{FF2B5EF4-FFF2-40B4-BE49-F238E27FC236}">
                      <a16:creationId xmlns:a16="http://schemas.microsoft.com/office/drawing/2014/main" id="{9D70501F-C034-9379-5AB5-18BAF1CCE1DF}"/>
                    </a:ext>
                  </a:extLst>
                </p:cNvPr>
                <p:cNvSpPr/>
                <p:nvPr/>
              </p:nvSpPr>
              <p:spPr>
                <a:xfrm>
                  <a:off x="704256" y="1808820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71" name="Flowchart: Connector 270">
                  <a:extLst>
                    <a:ext uri="{FF2B5EF4-FFF2-40B4-BE49-F238E27FC236}">
                      <a16:creationId xmlns:a16="http://schemas.microsoft.com/office/drawing/2014/main" id="{36147E87-F4B3-523C-4B58-3EEDDDAF8349}"/>
                    </a:ext>
                  </a:extLst>
                </p:cNvPr>
                <p:cNvSpPr/>
                <p:nvPr/>
              </p:nvSpPr>
              <p:spPr>
                <a:xfrm>
                  <a:off x="1075979" y="1808820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2" name="Flowchart: Connector 271">
                  <a:extLst>
                    <a:ext uri="{FF2B5EF4-FFF2-40B4-BE49-F238E27FC236}">
                      <a16:creationId xmlns:a16="http://schemas.microsoft.com/office/drawing/2014/main" id="{28A8B4B8-6FE7-2E75-C403-501159F79C8A}"/>
                    </a:ext>
                  </a:extLst>
                </p:cNvPr>
                <p:cNvSpPr/>
                <p:nvPr/>
              </p:nvSpPr>
              <p:spPr>
                <a:xfrm>
                  <a:off x="1447702" y="1808819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3" name="Flowchart: Connector 272">
                  <a:extLst>
                    <a:ext uri="{FF2B5EF4-FFF2-40B4-BE49-F238E27FC236}">
                      <a16:creationId xmlns:a16="http://schemas.microsoft.com/office/drawing/2014/main" id="{895CC1E2-72A8-F70E-774B-FCEDA1E05B4E}"/>
                    </a:ext>
                  </a:extLst>
                </p:cNvPr>
                <p:cNvSpPr/>
                <p:nvPr/>
              </p:nvSpPr>
              <p:spPr>
                <a:xfrm>
                  <a:off x="1829051" y="1808819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74" name="Flowchart: Connector 273">
                  <a:extLst>
                    <a:ext uri="{FF2B5EF4-FFF2-40B4-BE49-F238E27FC236}">
                      <a16:creationId xmlns:a16="http://schemas.microsoft.com/office/drawing/2014/main" id="{55884FD8-505B-E72D-A616-0994C64C2C53}"/>
                    </a:ext>
                  </a:extLst>
                </p:cNvPr>
                <p:cNvSpPr/>
                <p:nvPr/>
              </p:nvSpPr>
              <p:spPr>
                <a:xfrm>
                  <a:off x="2192307" y="1808819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5" name="Flowchart: Connector 274">
                  <a:extLst>
                    <a:ext uri="{FF2B5EF4-FFF2-40B4-BE49-F238E27FC236}">
                      <a16:creationId xmlns:a16="http://schemas.microsoft.com/office/drawing/2014/main" id="{A911FD38-B353-17E1-ADBE-77F1A3DDBB1F}"/>
                    </a:ext>
                  </a:extLst>
                </p:cNvPr>
                <p:cNvSpPr/>
                <p:nvPr/>
              </p:nvSpPr>
              <p:spPr>
                <a:xfrm>
                  <a:off x="2566120" y="1808819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E5D488B7-4C26-D934-9F9E-04D1AFA2C66A}"/>
                  </a:ext>
                </a:extLst>
              </p:cNvPr>
              <p:cNvGrpSpPr/>
              <p:nvPr/>
            </p:nvGrpSpPr>
            <p:grpSpPr>
              <a:xfrm>
                <a:off x="251520" y="2293917"/>
                <a:ext cx="2808312" cy="360040"/>
                <a:chOff x="251520" y="1808819"/>
                <a:chExt cx="2808312" cy="360040"/>
              </a:xfrm>
            </p:grpSpPr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AF004C75-02DE-358B-9A56-191A623D9AFE}"/>
                    </a:ext>
                  </a:extLst>
                </p:cNvPr>
                <p:cNvCxnSpPr/>
                <p:nvPr/>
              </p:nvCxnSpPr>
              <p:spPr>
                <a:xfrm>
                  <a:off x="251520" y="1988840"/>
                  <a:ext cx="280831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1" name="Flowchart: Connector 260">
                  <a:extLst>
                    <a:ext uri="{FF2B5EF4-FFF2-40B4-BE49-F238E27FC236}">
                      <a16:creationId xmlns:a16="http://schemas.microsoft.com/office/drawing/2014/main" id="{00E5E3EB-FB41-40BB-A407-0DCC8F91D22F}"/>
                    </a:ext>
                  </a:extLst>
                </p:cNvPr>
                <p:cNvSpPr/>
                <p:nvPr/>
              </p:nvSpPr>
              <p:spPr>
                <a:xfrm>
                  <a:off x="333872" y="1808820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62" name="Flowchart: Connector 261">
                  <a:extLst>
                    <a:ext uri="{FF2B5EF4-FFF2-40B4-BE49-F238E27FC236}">
                      <a16:creationId xmlns:a16="http://schemas.microsoft.com/office/drawing/2014/main" id="{379188F2-0DBA-0206-44AB-F294209B8259}"/>
                    </a:ext>
                  </a:extLst>
                </p:cNvPr>
                <p:cNvSpPr/>
                <p:nvPr/>
              </p:nvSpPr>
              <p:spPr>
                <a:xfrm>
                  <a:off x="704256" y="1808820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63" name="Flowchart: Connector 262">
                  <a:extLst>
                    <a:ext uri="{FF2B5EF4-FFF2-40B4-BE49-F238E27FC236}">
                      <a16:creationId xmlns:a16="http://schemas.microsoft.com/office/drawing/2014/main" id="{FB1272FD-A3CD-1B5B-44D3-7F2AE1F65CD1}"/>
                    </a:ext>
                  </a:extLst>
                </p:cNvPr>
                <p:cNvSpPr/>
                <p:nvPr/>
              </p:nvSpPr>
              <p:spPr>
                <a:xfrm>
                  <a:off x="1075979" y="1808820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64" name="Flowchart: Connector 263">
                  <a:extLst>
                    <a:ext uri="{FF2B5EF4-FFF2-40B4-BE49-F238E27FC236}">
                      <a16:creationId xmlns:a16="http://schemas.microsoft.com/office/drawing/2014/main" id="{BC5D86B7-3651-FC33-F0C9-6336E348CFA7}"/>
                    </a:ext>
                  </a:extLst>
                </p:cNvPr>
                <p:cNvSpPr/>
                <p:nvPr/>
              </p:nvSpPr>
              <p:spPr>
                <a:xfrm>
                  <a:off x="1447702" y="1808819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65" name="Flowchart: Connector 264">
                  <a:extLst>
                    <a:ext uri="{FF2B5EF4-FFF2-40B4-BE49-F238E27FC236}">
                      <a16:creationId xmlns:a16="http://schemas.microsoft.com/office/drawing/2014/main" id="{367AA06A-7C1C-8EDF-66FD-9E94E9003E4B}"/>
                    </a:ext>
                  </a:extLst>
                </p:cNvPr>
                <p:cNvSpPr/>
                <p:nvPr/>
              </p:nvSpPr>
              <p:spPr>
                <a:xfrm>
                  <a:off x="1829051" y="1808819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66" name="Flowchart: Connector 265">
                  <a:extLst>
                    <a:ext uri="{FF2B5EF4-FFF2-40B4-BE49-F238E27FC236}">
                      <a16:creationId xmlns:a16="http://schemas.microsoft.com/office/drawing/2014/main" id="{B9F63DD1-8B84-B37F-396B-05E9A12BDCA5}"/>
                    </a:ext>
                  </a:extLst>
                </p:cNvPr>
                <p:cNvSpPr/>
                <p:nvPr/>
              </p:nvSpPr>
              <p:spPr>
                <a:xfrm>
                  <a:off x="2192307" y="1808819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67" name="Flowchart: Connector 266">
                  <a:extLst>
                    <a:ext uri="{FF2B5EF4-FFF2-40B4-BE49-F238E27FC236}">
                      <a16:creationId xmlns:a16="http://schemas.microsoft.com/office/drawing/2014/main" id="{7412AB9B-7707-69BE-4A46-D799336FC8DF}"/>
                    </a:ext>
                  </a:extLst>
                </p:cNvPr>
                <p:cNvSpPr/>
                <p:nvPr/>
              </p:nvSpPr>
              <p:spPr>
                <a:xfrm>
                  <a:off x="2566120" y="1808819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8C306117-7B1C-7CFB-9EE4-C2C1E3E37843}"/>
                </a:ext>
              </a:extLst>
            </p:cNvPr>
            <p:cNvSpPr txBox="1"/>
            <p:nvPr/>
          </p:nvSpPr>
          <p:spPr>
            <a:xfrm>
              <a:off x="5953144" y="3152569"/>
              <a:ext cx="1790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CM (transmitted)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B963163-E42D-0B64-528E-C8DAE3BA78F5}"/>
              </a:ext>
            </a:extLst>
          </p:cNvPr>
          <p:cNvGrpSpPr/>
          <p:nvPr/>
        </p:nvGrpSpPr>
        <p:grpSpPr>
          <a:xfrm>
            <a:off x="357067" y="5187961"/>
            <a:ext cx="3635896" cy="1450421"/>
            <a:chOff x="3644088" y="2414072"/>
            <a:chExt cx="3635896" cy="1450421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5413EEF2-7095-0E0D-6B7B-6B4BE3412AC8}"/>
                </a:ext>
              </a:extLst>
            </p:cNvPr>
            <p:cNvGrpSpPr/>
            <p:nvPr/>
          </p:nvGrpSpPr>
          <p:grpSpPr>
            <a:xfrm>
              <a:off x="3644088" y="3268819"/>
              <a:ext cx="2508613" cy="595674"/>
              <a:chOff x="251520" y="1808819"/>
              <a:chExt cx="2808312" cy="845138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4CB3A143-84B9-5094-75C5-6AB9BD0B76AA}"/>
                  </a:ext>
                </a:extLst>
              </p:cNvPr>
              <p:cNvGrpSpPr/>
              <p:nvPr/>
            </p:nvGrpSpPr>
            <p:grpSpPr>
              <a:xfrm>
                <a:off x="251520" y="1808819"/>
                <a:ext cx="2808312" cy="360040"/>
                <a:chOff x="251520" y="1808819"/>
                <a:chExt cx="2808312" cy="360040"/>
              </a:xfrm>
            </p:grpSpPr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EB4BF2A6-535B-D6BD-1F2D-4A0E77374ABD}"/>
                    </a:ext>
                  </a:extLst>
                </p:cNvPr>
                <p:cNvCxnSpPr/>
                <p:nvPr/>
              </p:nvCxnSpPr>
              <p:spPr>
                <a:xfrm>
                  <a:off x="251520" y="1988840"/>
                  <a:ext cx="280831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9" name="Flowchart: Connector 248">
                  <a:extLst>
                    <a:ext uri="{FF2B5EF4-FFF2-40B4-BE49-F238E27FC236}">
                      <a16:creationId xmlns:a16="http://schemas.microsoft.com/office/drawing/2014/main" id="{F6043FE9-08C6-CCA3-2EE6-35DE458D39E6}"/>
                    </a:ext>
                  </a:extLst>
                </p:cNvPr>
                <p:cNvSpPr/>
                <p:nvPr/>
              </p:nvSpPr>
              <p:spPr>
                <a:xfrm>
                  <a:off x="333872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50" name="Flowchart: Connector 249">
                  <a:extLst>
                    <a:ext uri="{FF2B5EF4-FFF2-40B4-BE49-F238E27FC236}">
                      <a16:creationId xmlns:a16="http://schemas.microsoft.com/office/drawing/2014/main" id="{85149F70-33B4-6AD5-D394-B3B52AAC0DDA}"/>
                    </a:ext>
                  </a:extLst>
                </p:cNvPr>
                <p:cNvSpPr/>
                <p:nvPr/>
              </p:nvSpPr>
              <p:spPr>
                <a:xfrm>
                  <a:off x="704256" y="1808820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51" name="Flowchart: Connector 250">
                  <a:extLst>
                    <a:ext uri="{FF2B5EF4-FFF2-40B4-BE49-F238E27FC236}">
                      <a16:creationId xmlns:a16="http://schemas.microsoft.com/office/drawing/2014/main" id="{318CC020-04CE-D286-3D2A-2C6517758589}"/>
                    </a:ext>
                  </a:extLst>
                </p:cNvPr>
                <p:cNvSpPr/>
                <p:nvPr/>
              </p:nvSpPr>
              <p:spPr>
                <a:xfrm>
                  <a:off x="1075979" y="1808820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52" name="Flowchart: Connector 251">
                  <a:extLst>
                    <a:ext uri="{FF2B5EF4-FFF2-40B4-BE49-F238E27FC236}">
                      <a16:creationId xmlns:a16="http://schemas.microsoft.com/office/drawing/2014/main" id="{0E14E976-C606-40CD-F45D-57324EA98067}"/>
                    </a:ext>
                  </a:extLst>
                </p:cNvPr>
                <p:cNvSpPr/>
                <p:nvPr/>
              </p:nvSpPr>
              <p:spPr>
                <a:xfrm>
                  <a:off x="1447702" y="1808819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53" name="Flowchart: Connector 252">
                  <a:extLst>
                    <a:ext uri="{FF2B5EF4-FFF2-40B4-BE49-F238E27FC236}">
                      <a16:creationId xmlns:a16="http://schemas.microsoft.com/office/drawing/2014/main" id="{9BE0CAB2-92FC-62A6-69A0-2DDEF3A7C917}"/>
                    </a:ext>
                  </a:extLst>
                </p:cNvPr>
                <p:cNvSpPr/>
                <p:nvPr/>
              </p:nvSpPr>
              <p:spPr>
                <a:xfrm>
                  <a:off x="1829051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54" name="Flowchart: Connector 253">
                  <a:extLst>
                    <a:ext uri="{FF2B5EF4-FFF2-40B4-BE49-F238E27FC236}">
                      <a16:creationId xmlns:a16="http://schemas.microsoft.com/office/drawing/2014/main" id="{B80E96A7-4F6C-8E5F-64E6-2CF68AF13EF0}"/>
                    </a:ext>
                  </a:extLst>
                </p:cNvPr>
                <p:cNvSpPr/>
                <p:nvPr/>
              </p:nvSpPr>
              <p:spPr>
                <a:xfrm>
                  <a:off x="2192307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55" name="Flowchart: Connector 254">
                  <a:extLst>
                    <a:ext uri="{FF2B5EF4-FFF2-40B4-BE49-F238E27FC236}">
                      <a16:creationId xmlns:a16="http://schemas.microsoft.com/office/drawing/2014/main" id="{4C60BFBC-06F8-FEA4-EB8C-D5979E434945}"/>
                    </a:ext>
                  </a:extLst>
                </p:cNvPr>
                <p:cNvSpPr/>
                <p:nvPr/>
              </p:nvSpPr>
              <p:spPr>
                <a:xfrm>
                  <a:off x="2566120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B3F4B529-09C7-8687-A7A7-BADD14F8E0FD}"/>
                  </a:ext>
                </a:extLst>
              </p:cNvPr>
              <p:cNvGrpSpPr/>
              <p:nvPr/>
            </p:nvGrpSpPr>
            <p:grpSpPr>
              <a:xfrm>
                <a:off x="251520" y="2293917"/>
                <a:ext cx="2808312" cy="360040"/>
                <a:chOff x="251520" y="1808819"/>
                <a:chExt cx="2808312" cy="360040"/>
              </a:xfrm>
            </p:grpSpPr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82D974A4-FA16-A1F4-9FE7-37F4B444F449}"/>
                    </a:ext>
                  </a:extLst>
                </p:cNvPr>
                <p:cNvCxnSpPr/>
                <p:nvPr/>
              </p:nvCxnSpPr>
              <p:spPr>
                <a:xfrm>
                  <a:off x="251520" y="1988840"/>
                  <a:ext cx="280831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1" name="Flowchart: Connector 240">
                  <a:extLst>
                    <a:ext uri="{FF2B5EF4-FFF2-40B4-BE49-F238E27FC236}">
                      <a16:creationId xmlns:a16="http://schemas.microsoft.com/office/drawing/2014/main" id="{0C542F6C-22D2-67F6-40B9-84D84BA4C66B}"/>
                    </a:ext>
                  </a:extLst>
                </p:cNvPr>
                <p:cNvSpPr/>
                <p:nvPr/>
              </p:nvSpPr>
              <p:spPr>
                <a:xfrm>
                  <a:off x="333872" y="1808820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2" name="Flowchart: Connector 241">
                  <a:extLst>
                    <a:ext uri="{FF2B5EF4-FFF2-40B4-BE49-F238E27FC236}">
                      <a16:creationId xmlns:a16="http://schemas.microsoft.com/office/drawing/2014/main" id="{89D53470-47A0-B623-432A-2F1CCD921621}"/>
                    </a:ext>
                  </a:extLst>
                </p:cNvPr>
                <p:cNvSpPr/>
                <p:nvPr/>
              </p:nvSpPr>
              <p:spPr>
                <a:xfrm>
                  <a:off x="704256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3" name="Flowchart: Connector 242">
                  <a:extLst>
                    <a:ext uri="{FF2B5EF4-FFF2-40B4-BE49-F238E27FC236}">
                      <a16:creationId xmlns:a16="http://schemas.microsoft.com/office/drawing/2014/main" id="{BE1646A2-4C2A-037E-F3D9-F3C9CC5FAAAD}"/>
                    </a:ext>
                  </a:extLst>
                </p:cNvPr>
                <p:cNvSpPr/>
                <p:nvPr/>
              </p:nvSpPr>
              <p:spPr>
                <a:xfrm>
                  <a:off x="1075979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4" name="Flowchart: Connector 243">
                  <a:extLst>
                    <a:ext uri="{FF2B5EF4-FFF2-40B4-BE49-F238E27FC236}">
                      <a16:creationId xmlns:a16="http://schemas.microsoft.com/office/drawing/2014/main" id="{39D11292-8B01-FF50-415E-FDA3E28CD929}"/>
                    </a:ext>
                  </a:extLst>
                </p:cNvPr>
                <p:cNvSpPr/>
                <p:nvPr/>
              </p:nvSpPr>
              <p:spPr>
                <a:xfrm>
                  <a:off x="1447702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5" name="Flowchart: Connector 244">
                  <a:extLst>
                    <a:ext uri="{FF2B5EF4-FFF2-40B4-BE49-F238E27FC236}">
                      <a16:creationId xmlns:a16="http://schemas.microsoft.com/office/drawing/2014/main" id="{767F46A3-5152-DB31-613C-FE36FB195A65}"/>
                    </a:ext>
                  </a:extLst>
                </p:cNvPr>
                <p:cNvSpPr/>
                <p:nvPr/>
              </p:nvSpPr>
              <p:spPr>
                <a:xfrm>
                  <a:off x="1829051" y="1808819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6" name="Flowchart: Connector 245">
                  <a:extLst>
                    <a:ext uri="{FF2B5EF4-FFF2-40B4-BE49-F238E27FC236}">
                      <a16:creationId xmlns:a16="http://schemas.microsoft.com/office/drawing/2014/main" id="{DAB23B90-8272-86BC-DDAC-C7D67B369205}"/>
                    </a:ext>
                  </a:extLst>
                </p:cNvPr>
                <p:cNvSpPr/>
                <p:nvPr/>
              </p:nvSpPr>
              <p:spPr>
                <a:xfrm>
                  <a:off x="2192307" y="1808819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7" name="Flowchart: Connector 246">
                  <a:extLst>
                    <a:ext uri="{FF2B5EF4-FFF2-40B4-BE49-F238E27FC236}">
                      <a16:creationId xmlns:a16="http://schemas.microsoft.com/office/drawing/2014/main" id="{4F0DDBAB-EB89-0D0A-7669-9D5C683376FC}"/>
                    </a:ext>
                  </a:extLst>
                </p:cNvPr>
                <p:cNvSpPr/>
                <p:nvPr/>
              </p:nvSpPr>
              <p:spPr>
                <a:xfrm>
                  <a:off x="2566120" y="1808819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</p:grp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0C9487B3-F9A4-58E0-1371-27D44F5A7D39}"/>
                </a:ext>
              </a:extLst>
            </p:cNvPr>
            <p:cNvGrpSpPr/>
            <p:nvPr/>
          </p:nvGrpSpPr>
          <p:grpSpPr>
            <a:xfrm>
              <a:off x="3644089" y="2414072"/>
              <a:ext cx="2508613" cy="628038"/>
              <a:chOff x="251520" y="1808819"/>
              <a:chExt cx="2808312" cy="845138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53E39717-34F8-EDCB-C89C-F2C2D4E18DCF}"/>
                  </a:ext>
                </a:extLst>
              </p:cNvPr>
              <p:cNvGrpSpPr/>
              <p:nvPr/>
            </p:nvGrpSpPr>
            <p:grpSpPr>
              <a:xfrm>
                <a:off x="251520" y="1808819"/>
                <a:ext cx="2808312" cy="360040"/>
                <a:chOff x="251520" y="1808819"/>
                <a:chExt cx="2808312" cy="360040"/>
              </a:xfrm>
            </p:grpSpPr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8703BEC2-D0C9-8D58-7D69-2883AFA5DE0A}"/>
                    </a:ext>
                  </a:extLst>
                </p:cNvPr>
                <p:cNvCxnSpPr/>
                <p:nvPr/>
              </p:nvCxnSpPr>
              <p:spPr>
                <a:xfrm>
                  <a:off x="251520" y="1988840"/>
                  <a:ext cx="280831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31" name="Flowchart: Connector 230">
                  <a:extLst>
                    <a:ext uri="{FF2B5EF4-FFF2-40B4-BE49-F238E27FC236}">
                      <a16:creationId xmlns:a16="http://schemas.microsoft.com/office/drawing/2014/main" id="{4FE2C866-FACB-F774-F1FE-B2DA778BD6C5}"/>
                    </a:ext>
                  </a:extLst>
                </p:cNvPr>
                <p:cNvSpPr/>
                <p:nvPr/>
              </p:nvSpPr>
              <p:spPr>
                <a:xfrm>
                  <a:off x="333872" y="1808820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32" name="Flowchart: Connector 231">
                  <a:extLst>
                    <a:ext uri="{FF2B5EF4-FFF2-40B4-BE49-F238E27FC236}">
                      <a16:creationId xmlns:a16="http://schemas.microsoft.com/office/drawing/2014/main" id="{B08689A4-CC36-CC0C-9BEC-B1C38A21C9F9}"/>
                    </a:ext>
                  </a:extLst>
                </p:cNvPr>
                <p:cNvSpPr/>
                <p:nvPr/>
              </p:nvSpPr>
              <p:spPr>
                <a:xfrm>
                  <a:off x="704256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33" name="Flowchart: Connector 232">
                  <a:extLst>
                    <a:ext uri="{FF2B5EF4-FFF2-40B4-BE49-F238E27FC236}">
                      <a16:creationId xmlns:a16="http://schemas.microsoft.com/office/drawing/2014/main" id="{6AE27EDA-6DCD-ECE9-54D8-DAB9D68E18A3}"/>
                    </a:ext>
                  </a:extLst>
                </p:cNvPr>
                <p:cNvSpPr/>
                <p:nvPr/>
              </p:nvSpPr>
              <p:spPr>
                <a:xfrm>
                  <a:off x="1075979" y="1808820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34" name="Flowchart: Connector 233">
                  <a:extLst>
                    <a:ext uri="{FF2B5EF4-FFF2-40B4-BE49-F238E27FC236}">
                      <a16:creationId xmlns:a16="http://schemas.microsoft.com/office/drawing/2014/main" id="{4D3084BD-0665-BC95-473B-8F14F296F862}"/>
                    </a:ext>
                  </a:extLst>
                </p:cNvPr>
                <p:cNvSpPr/>
                <p:nvPr/>
              </p:nvSpPr>
              <p:spPr>
                <a:xfrm>
                  <a:off x="1447702" y="1808819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35" name="Flowchart: Connector 234">
                  <a:extLst>
                    <a:ext uri="{FF2B5EF4-FFF2-40B4-BE49-F238E27FC236}">
                      <a16:creationId xmlns:a16="http://schemas.microsoft.com/office/drawing/2014/main" id="{334B22C5-76E4-30B2-D0B0-BA38A6901DE5}"/>
                    </a:ext>
                  </a:extLst>
                </p:cNvPr>
                <p:cNvSpPr/>
                <p:nvPr/>
              </p:nvSpPr>
              <p:spPr>
                <a:xfrm>
                  <a:off x="1829051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36" name="Flowchart: Connector 235">
                  <a:extLst>
                    <a:ext uri="{FF2B5EF4-FFF2-40B4-BE49-F238E27FC236}">
                      <a16:creationId xmlns:a16="http://schemas.microsoft.com/office/drawing/2014/main" id="{B11AC5F6-2963-6197-3C7D-5DEC332A30DD}"/>
                    </a:ext>
                  </a:extLst>
                </p:cNvPr>
                <p:cNvSpPr/>
                <p:nvPr/>
              </p:nvSpPr>
              <p:spPr>
                <a:xfrm>
                  <a:off x="2192307" y="1808819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37" name="Flowchart: Connector 236">
                  <a:extLst>
                    <a:ext uri="{FF2B5EF4-FFF2-40B4-BE49-F238E27FC236}">
                      <a16:creationId xmlns:a16="http://schemas.microsoft.com/office/drawing/2014/main" id="{B989909C-36C6-E402-7845-ABEC5399F36C}"/>
                    </a:ext>
                  </a:extLst>
                </p:cNvPr>
                <p:cNvSpPr/>
                <p:nvPr/>
              </p:nvSpPr>
              <p:spPr>
                <a:xfrm>
                  <a:off x="2566120" y="1808819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5F32AC5C-F5C0-C339-2642-04C16A7CFD2E}"/>
                  </a:ext>
                </a:extLst>
              </p:cNvPr>
              <p:cNvGrpSpPr/>
              <p:nvPr/>
            </p:nvGrpSpPr>
            <p:grpSpPr>
              <a:xfrm>
                <a:off x="251520" y="2293917"/>
                <a:ext cx="2808312" cy="360040"/>
                <a:chOff x="251520" y="1808819"/>
                <a:chExt cx="2808312" cy="360040"/>
              </a:xfrm>
            </p:grpSpPr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EB660A94-2FDE-5253-74AE-6A1E959DB1A4}"/>
                    </a:ext>
                  </a:extLst>
                </p:cNvPr>
                <p:cNvCxnSpPr/>
                <p:nvPr/>
              </p:nvCxnSpPr>
              <p:spPr>
                <a:xfrm>
                  <a:off x="251520" y="1988840"/>
                  <a:ext cx="280831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3" name="Flowchart: Connector 222">
                  <a:extLst>
                    <a:ext uri="{FF2B5EF4-FFF2-40B4-BE49-F238E27FC236}">
                      <a16:creationId xmlns:a16="http://schemas.microsoft.com/office/drawing/2014/main" id="{B9D58C73-0681-66F8-D88D-5FE907754A8A}"/>
                    </a:ext>
                  </a:extLst>
                </p:cNvPr>
                <p:cNvSpPr/>
                <p:nvPr/>
              </p:nvSpPr>
              <p:spPr>
                <a:xfrm>
                  <a:off x="333872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4" name="Flowchart: Connector 223">
                  <a:extLst>
                    <a:ext uri="{FF2B5EF4-FFF2-40B4-BE49-F238E27FC236}">
                      <a16:creationId xmlns:a16="http://schemas.microsoft.com/office/drawing/2014/main" id="{6929453E-30C3-A1F9-81FC-014F8CD6C115}"/>
                    </a:ext>
                  </a:extLst>
                </p:cNvPr>
                <p:cNvSpPr/>
                <p:nvPr/>
              </p:nvSpPr>
              <p:spPr>
                <a:xfrm>
                  <a:off x="704256" y="1808820"/>
                  <a:ext cx="288032" cy="360039"/>
                </a:xfrm>
                <a:prstGeom prst="flowChartConnector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5" name="Flowchart: Connector 224">
                  <a:extLst>
                    <a:ext uri="{FF2B5EF4-FFF2-40B4-BE49-F238E27FC236}">
                      <a16:creationId xmlns:a16="http://schemas.microsoft.com/office/drawing/2014/main" id="{269E5003-2508-1867-8567-E1C02ED744EC}"/>
                    </a:ext>
                  </a:extLst>
                </p:cNvPr>
                <p:cNvSpPr/>
                <p:nvPr/>
              </p:nvSpPr>
              <p:spPr>
                <a:xfrm>
                  <a:off x="1075979" y="1808820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6" name="Flowchart: Connector 225">
                  <a:extLst>
                    <a:ext uri="{FF2B5EF4-FFF2-40B4-BE49-F238E27FC236}">
                      <a16:creationId xmlns:a16="http://schemas.microsoft.com/office/drawing/2014/main" id="{879A2ECA-68A1-054F-1745-A792CC05F674}"/>
                    </a:ext>
                  </a:extLst>
                </p:cNvPr>
                <p:cNvSpPr/>
                <p:nvPr/>
              </p:nvSpPr>
              <p:spPr>
                <a:xfrm>
                  <a:off x="1447702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4472C4">
                        <a:tint val="66000"/>
                        <a:satMod val="160000"/>
                      </a:srgbClr>
                    </a:gs>
                    <a:gs pos="50000">
                      <a:srgbClr val="4472C4">
                        <a:tint val="44500"/>
                        <a:satMod val="160000"/>
                      </a:srgbClr>
                    </a:gs>
                    <a:gs pos="100000">
                      <a:srgbClr val="4472C4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7" name="Flowchart: Connector 226">
                  <a:extLst>
                    <a:ext uri="{FF2B5EF4-FFF2-40B4-BE49-F238E27FC236}">
                      <a16:creationId xmlns:a16="http://schemas.microsoft.com/office/drawing/2014/main" id="{CB757E00-DF25-9FA3-D20C-380A1D4C4249}"/>
                    </a:ext>
                  </a:extLst>
                </p:cNvPr>
                <p:cNvSpPr/>
                <p:nvPr/>
              </p:nvSpPr>
              <p:spPr>
                <a:xfrm>
                  <a:off x="1829051" y="1808819"/>
                  <a:ext cx="288032" cy="360039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8" name="Flowchart: Connector 227">
                  <a:extLst>
                    <a:ext uri="{FF2B5EF4-FFF2-40B4-BE49-F238E27FC236}">
                      <a16:creationId xmlns:a16="http://schemas.microsoft.com/office/drawing/2014/main" id="{591A8946-C26D-368F-DCDC-0AB1FF45AF9A}"/>
                    </a:ext>
                  </a:extLst>
                </p:cNvPr>
                <p:cNvSpPr/>
                <p:nvPr/>
              </p:nvSpPr>
              <p:spPr>
                <a:xfrm>
                  <a:off x="2192307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9" name="Flowchart: Connector 228">
                  <a:extLst>
                    <a:ext uri="{FF2B5EF4-FFF2-40B4-BE49-F238E27FC236}">
                      <a16:creationId xmlns:a16="http://schemas.microsoft.com/office/drawing/2014/main" id="{D6D5C91D-D59D-6195-8ABB-CB673CCC2CFD}"/>
                    </a:ext>
                  </a:extLst>
                </p:cNvPr>
                <p:cNvSpPr/>
                <p:nvPr/>
              </p:nvSpPr>
              <p:spPr>
                <a:xfrm>
                  <a:off x="2566120" y="1808819"/>
                  <a:ext cx="288032" cy="360039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70AD47">
                        <a:tint val="66000"/>
                        <a:satMod val="160000"/>
                      </a:srgbClr>
                    </a:gs>
                    <a:gs pos="50000">
                      <a:srgbClr val="70AD47">
                        <a:tint val="44500"/>
                        <a:satMod val="160000"/>
                      </a:srgbClr>
                    </a:gs>
                    <a:gs pos="100000">
                      <a:srgbClr val="70AD47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</p:grp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ADFAFB5-1377-C022-6974-83E8B2BCAAF5}"/>
                </a:ext>
              </a:extLst>
            </p:cNvPr>
            <p:cNvSpPr txBox="1"/>
            <p:nvPr/>
          </p:nvSpPr>
          <p:spPr>
            <a:xfrm>
              <a:off x="6308384" y="2529261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Mother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521EF377-D681-ACFD-CCC1-6E6AD25073C8}"/>
                </a:ext>
              </a:extLst>
            </p:cNvPr>
            <p:cNvSpPr txBox="1"/>
            <p:nvPr/>
          </p:nvSpPr>
          <p:spPr>
            <a:xfrm>
              <a:off x="6308384" y="3337917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Father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ACDC94-09B8-7E6E-A1FC-F085A5D452E2}"/>
              </a:ext>
            </a:extLst>
          </p:cNvPr>
          <p:cNvGrpSpPr/>
          <p:nvPr/>
        </p:nvGrpSpPr>
        <p:grpSpPr>
          <a:xfrm>
            <a:off x="8392291" y="2363885"/>
            <a:ext cx="1762930" cy="2431635"/>
            <a:chOff x="2343014" y="2647970"/>
            <a:chExt cx="1762930" cy="24316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316662-E565-6C15-CEA5-D0180E22D857}"/>
                </a:ext>
              </a:extLst>
            </p:cNvPr>
            <p:cNvSpPr/>
            <p:nvPr/>
          </p:nvSpPr>
          <p:spPr>
            <a:xfrm>
              <a:off x="2343014" y="2647970"/>
              <a:ext cx="1762930" cy="1424100"/>
            </a:xfrm>
            <a:prstGeom prst="rect">
              <a:avLst/>
            </a:prstGeom>
            <a:solidFill>
              <a:schemeClr val="lt1">
                <a:alpha val="67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6B6789-BCD8-A07A-DD4D-9336659A43FE}"/>
                </a:ext>
              </a:extLst>
            </p:cNvPr>
            <p:cNvSpPr/>
            <p:nvPr/>
          </p:nvSpPr>
          <p:spPr>
            <a:xfrm>
              <a:off x="2822017" y="4072068"/>
              <a:ext cx="769961" cy="1007537"/>
            </a:xfrm>
            <a:prstGeom prst="rect">
              <a:avLst/>
            </a:prstGeom>
            <a:solidFill>
              <a:schemeClr val="lt1">
                <a:alpha val="67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070056-6973-E48E-27CE-E6914A301B9E}"/>
                </a:ext>
              </a:extLst>
            </p:cNvPr>
            <p:cNvSpPr/>
            <p:nvPr/>
          </p:nvSpPr>
          <p:spPr>
            <a:xfrm>
              <a:off x="3592011" y="4193059"/>
              <a:ext cx="369816" cy="665675"/>
            </a:xfrm>
            <a:prstGeom prst="rect">
              <a:avLst/>
            </a:prstGeom>
            <a:solidFill>
              <a:schemeClr val="lt1">
                <a:alpha val="67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EFBA89-66FC-195A-CC0B-1CA83663E7C6}"/>
              </a:ext>
            </a:extLst>
          </p:cNvPr>
          <p:cNvSpPr txBox="1"/>
          <p:nvPr/>
        </p:nvSpPr>
        <p:spPr>
          <a:xfrm>
            <a:off x="10336629" y="1784027"/>
            <a:ext cx="190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Kong</a:t>
            </a:r>
            <a:r>
              <a:rPr lang="en-GB" dirty="0"/>
              <a:t> et al, </a:t>
            </a:r>
            <a:r>
              <a:rPr lang="en-GB" sz="1800" dirty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4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genetics?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61071-3259-983A-E71B-1B64A920B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529811" cy="3600000"/>
          </a:xfrm>
        </p:spPr>
        <p:txBody>
          <a:bodyPr/>
          <a:lstStyle/>
          <a:p>
            <a:r>
              <a:rPr lang="en-GB" dirty="0"/>
              <a:t>Formation of human traits are complex</a:t>
            </a:r>
          </a:p>
          <a:p>
            <a:r>
              <a:rPr lang="en-GB" dirty="0"/>
              <a:t>Twin &amp; adoption studies show that genetics are relevant (</a:t>
            </a:r>
            <a:r>
              <a:rPr lang="en-GB" dirty="0" err="1"/>
              <a:t>Turkheimer</a:t>
            </a:r>
            <a:r>
              <a:rPr lang="en-GB" dirty="0"/>
              <a:t>, 2000)</a:t>
            </a:r>
          </a:p>
          <a:p>
            <a:r>
              <a:rPr lang="en-GB" dirty="0"/>
              <a:t>Heritability: proportion of variation in a trait that can be statistically explained by genetic variation</a:t>
            </a:r>
          </a:p>
          <a:p>
            <a:r>
              <a:rPr lang="en-GB" dirty="0"/>
              <a:t>Large-scale &amp; cheap genotyping led to “the genomics revolution”…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925030-89D3-48A1-D6BD-B12EA261548D}"/>
              </a:ext>
            </a:extLst>
          </p:cNvPr>
          <p:cNvGrpSpPr/>
          <p:nvPr/>
        </p:nvGrpSpPr>
        <p:grpSpPr>
          <a:xfrm>
            <a:off x="6706612" y="1277944"/>
            <a:ext cx="5264761" cy="5226507"/>
            <a:chOff x="6706612" y="1277944"/>
            <a:chExt cx="5264761" cy="52265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38FC1A-BAA6-17F8-7AB5-B94563EEF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6612" y="1277944"/>
              <a:ext cx="5264761" cy="504635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50EE1-6D59-4388-FD3E-279773A3B26A}"/>
                </a:ext>
              </a:extLst>
            </p:cNvPr>
            <p:cNvSpPr/>
            <p:nvPr/>
          </p:nvSpPr>
          <p:spPr>
            <a:xfrm>
              <a:off x="8708256" y="6196674"/>
              <a:ext cx="19351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/>
                <a:t>Polderman</a:t>
              </a:r>
              <a:r>
                <a:rPr lang="en-GB" sz="1400" dirty="0"/>
                <a:t> et al,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3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"/>
    </mc:Choice>
    <mc:Fallback xmlns="">
      <p:transition spd="slow" advTm="59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47B427-51A6-4063-9899-2EEBC62E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6" t="6235" r="40504"/>
          <a:stretch/>
        </p:blipFill>
        <p:spPr>
          <a:xfrm>
            <a:off x="3431704" y="1110282"/>
            <a:ext cx="4680520" cy="33988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9AC3E7-9C86-4749-B297-A62C05A8554F}"/>
              </a:ext>
            </a:extLst>
          </p:cNvPr>
          <p:cNvSpPr/>
          <p:nvPr/>
        </p:nvSpPr>
        <p:spPr>
          <a:xfrm>
            <a:off x="1775520" y="625157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@</a:t>
            </a:r>
            <a:r>
              <a:rPr lang="en-GB" alt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bristimtom</a:t>
            </a:r>
            <a:endParaRPr lang="en-GB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4DF43-7904-48ED-A8DF-2A0FF58F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0" t="36033" r="90267" b="38143"/>
          <a:stretch/>
        </p:blipFill>
        <p:spPr>
          <a:xfrm>
            <a:off x="6917408" y="3553530"/>
            <a:ext cx="1080120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C428F-AD58-417C-9D04-96F2322E1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0" t="36033" r="90267" b="38143"/>
          <a:stretch/>
        </p:blipFill>
        <p:spPr>
          <a:xfrm>
            <a:off x="3287688" y="3553530"/>
            <a:ext cx="1080120" cy="936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E88541-56BE-424E-AB65-EBA528D528D2}"/>
              </a:ext>
            </a:extLst>
          </p:cNvPr>
          <p:cNvSpPr/>
          <p:nvPr/>
        </p:nvSpPr>
        <p:spPr>
          <a:xfrm>
            <a:off x="4844996" y="3006690"/>
            <a:ext cx="78739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BF2F37"/>
                </a:solidFill>
              </a:rPr>
              <a:t>0.34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BF2F37"/>
                </a:solidFill>
              </a:rPr>
              <a:t>(0.03)</a:t>
            </a:r>
            <a:endParaRPr lang="en-GB" dirty="0">
              <a:solidFill>
                <a:srgbClr val="BF2F37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D2F24-A015-4347-A080-57E2145B9C22}"/>
              </a:ext>
            </a:extLst>
          </p:cNvPr>
          <p:cNvSpPr/>
          <p:nvPr/>
        </p:nvSpPr>
        <p:spPr>
          <a:xfrm>
            <a:off x="1654134" y="6095529"/>
            <a:ext cx="8906363" cy="595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9C3F70-102C-9C0D-3C77-727AFC631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857"/>
              </p:ext>
            </p:extLst>
          </p:nvPr>
        </p:nvGraphicFramePr>
        <p:xfrm>
          <a:off x="1350818" y="5193999"/>
          <a:ext cx="8492573" cy="14227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0667">
                  <a:extLst>
                    <a:ext uri="{9D8B030D-6E8A-4147-A177-3AD203B41FA5}">
                      <a16:colId xmlns:a16="http://schemas.microsoft.com/office/drawing/2014/main" val="502043272"/>
                    </a:ext>
                  </a:extLst>
                </a:gridCol>
                <a:gridCol w="1591624">
                  <a:extLst>
                    <a:ext uri="{9D8B030D-6E8A-4147-A177-3AD203B41FA5}">
                      <a16:colId xmlns:a16="http://schemas.microsoft.com/office/drawing/2014/main" val="1347793953"/>
                    </a:ext>
                  </a:extLst>
                </a:gridCol>
                <a:gridCol w="1465949">
                  <a:extLst>
                    <a:ext uri="{9D8B030D-6E8A-4147-A177-3AD203B41FA5}">
                      <a16:colId xmlns:a16="http://schemas.microsoft.com/office/drawing/2014/main" val="2560349842"/>
                    </a:ext>
                  </a:extLst>
                </a:gridCol>
                <a:gridCol w="1650300">
                  <a:extLst>
                    <a:ext uri="{9D8B030D-6E8A-4147-A177-3AD203B41FA5}">
                      <a16:colId xmlns:a16="http://schemas.microsoft.com/office/drawing/2014/main" val="1974492367"/>
                    </a:ext>
                  </a:extLst>
                </a:gridCol>
                <a:gridCol w="2394033">
                  <a:extLst>
                    <a:ext uri="{9D8B030D-6E8A-4147-A177-3AD203B41FA5}">
                      <a16:colId xmlns:a16="http://schemas.microsoft.com/office/drawing/2014/main" val="3924070422"/>
                    </a:ext>
                  </a:extLst>
                </a:gridCol>
              </a:tblGrid>
              <a:tr h="46988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Unadjusted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Attenuation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01926"/>
                  </a:ext>
                </a:extLst>
              </a:tr>
              <a:tr h="476409">
                <a:tc>
                  <a:txBody>
                    <a:bodyPr/>
                    <a:lstStyle/>
                    <a:p>
                      <a:r>
                        <a:rPr lang="en-GB" sz="2000" dirty="0"/>
                        <a:t>Education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0.34 (0.03)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20352"/>
                  </a:ext>
                </a:extLst>
              </a:tr>
              <a:tr h="476409">
                <a:tc>
                  <a:txBody>
                    <a:bodyPr/>
                    <a:lstStyle/>
                    <a:p>
                      <a:r>
                        <a:rPr lang="en-GB" sz="2000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757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C7EEDF-DA37-C285-C878-A39D9D7C997A}"/>
              </a:ext>
            </a:extLst>
          </p:cNvPr>
          <p:cNvSpPr txBox="1"/>
          <p:nvPr/>
        </p:nvSpPr>
        <p:spPr>
          <a:xfrm>
            <a:off x="9844939" y="6342945"/>
            <a:ext cx="2042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Morris et al 2020b</a:t>
            </a:r>
          </a:p>
        </p:txBody>
      </p:sp>
    </p:spTree>
    <p:extLst>
      <p:ext uri="{BB962C8B-B14F-4D97-AF65-F5344CB8AC3E}">
        <p14:creationId xmlns:p14="http://schemas.microsoft.com/office/powerpoint/2010/main" val="298626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47B427-51A6-4063-9899-2EEBC62E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6" t="6235" r="40504"/>
          <a:stretch/>
        </p:blipFill>
        <p:spPr>
          <a:xfrm>
            <a:off x="3431704" y="1110282"/>
            <a:ext cx="4680520" cy="33988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9AC3E7-9C86-4749-B297-A62C05A8554F}"/>
              </a:ext>
            </a:extLst>
          </p:cNvPr>
          <p:cNvSpPr/>
          <p:nvPr/>
        </p:nvSpPr>
        <p:spPr>
          <a:xfrm>
            <a:off x="1775520" y="625157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@</a:t>
            </a:r>
            <a:r>
              <a:rPr lang="en-GB" alt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bristimtom</a:t>
            </a:r>
            <a:endParaRPr lang="en-GB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4DF43-7904-48ED-A8DF-2A0FF58F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0" t="36033" r="90267" b="38143"/>
          <a:stretch/>
        </p:blipFill>
        <p:spPr>
          <a:xfrm>
            <a:off x="6917408" y="3553530"/>
            <a:ext cx="1080120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C428F-AD58-417C-9D04-96F2322E1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0" t="36033" r="90267" b="38143"/>
          <a:stretch/>
        </p:blipFill>
        <p:spPr>
          <a:xfrm>
            <a:off x="3287688" y="3553530"/>
            <a:ext cx="1080120" cy="936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E88541-56BE-424E-AB65-EBA528D528D2}"/>
              </a:ext>
            </a:extLst>
          </p:cNvPr>
          <p:cNvSpPr/>
          <p:nvPr/>
        </p:nvSpPr>
        <p:spPr>
          <a:xfrm>
            <a:off x="4844996" y="3006690"/>
            <a:ext cx="78739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BF2F37"/>
                </a:solidFill>
              </a:rPr>
              <a:t>0.22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BF2F37"/>
                </a:solidFill>
              </a:rPr>
              <a:t>(0.04)</a:t>
            </a:r>
            <a:endParaRPr lang="en-GB" dirty="0">
              <a:solidFill>
                <a:srgbClr val="BF2F37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2C6008-D83A-4839-9EA3-E50607002FC4}"/>
              </a:ext>
            </a:extLst>
          </p:cNvPr>
          <p:cNvSpPr/>
          <p:nvPr/>
        </p:nvSpPr>
        <p:spPr>
          <a:xfrm>
            <a:off x="8139682" y="2420888"/>
            <a:ext cx="78739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BF2F37"/>
                </a:solidFill>
              </a:rPr>
              <a:t>0.10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BF2F37"/>
                </a:solidFill>
              </a:rPr>
              <a:t>(0.04)</a:t>
            </a:r>
            <a:endParaRPr lang="en-GB" dirty="0">
              <a:solidFill>
                <a:srgbClr val="BF2F37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37A9D9-871F-4DA1-84D7-B23639D682FB}"/>
              </a:ext>
            </a:extLst>
          </p:cNvPr>
          <p:cNvSpPr/>
          <p:nvPr/>
        </p:nvSpPr>
        <p:spPr>
          <a:xfrm>
            <a:off x="2589814" y="2474641"/>
            <a:ext cx="78739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BF2F37"/>
                </a:solidFill>
              </a:rPr>
              <a:t>0.10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BF2F37"/>
                </a:solidFill>
              </a:rPr>
              <a:t>(0.04)</a:t>
            </a:r>
            <a:endParaRPr lang="en-GB" dirty="0">
              <a:solidFill>
                <a:srgbClr val="BF2F37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0DFCB8-5DA8-4540-A9DD-F6F8EC2BC205}"/>
              </a:ext>
            </a:extLst>
          </p:cNvPr>
          <p:cNvSpPr/>
          <p:nvPr/>
        </p:nvSpPr>
        <p:spPr>
          <a:xfrm>
            <a:off x="1654134" y="6095529"/>
            <a:ext cx="8906363" cy="595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97CADD-3518-0E55-B2D2-2FB72A493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50077"/>
              </p:ext>
            </p:extLst>
          </p:nvPr>
        </p:nvGraphicFramePr>
        <p:xfrm>
          <a:off x="1350818" y="5193999"/>
          <a:ext cx="8492573" cy="14227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0667">
                  <a:extLst>
                    <a:ext uri="{9D8B030D-6E8A-4147-A177-3AD203B41FA5}">
                      <a16:colId xmlns:a16="http://schemas.microsoft.com/office/drawing/2014/main" val="502043272"/>
                    </a:ext>
                  </a:extLst>
                </a:gridCol>
                <a:gridCol w="1591624">
                  <a:extLst>
                    <a:ext uri="{9D8B030D-6E8A-4147-A177-3AD203B41FA5}">
                      <a16:colId xmlns:a16="http://schemas.microsoft.com/office/drawing/2014/main" val="1347793953"/>
                    </a:ext>
                  </a:extLst>
                </a:gridCol>
                <a:gridCol w="1465949">
                  <a:extLst>
                    <a:ext uri="{9D8B030D-6E8A-4147-A177-3AD203B41FA5}">
                      <a16:colId xmlns:a16="http://schemas.microsoft.com/office/drawing/2014/main" val="2560349842"/>
                    </a:ext>
                  </a:extLst>
                </a:gridCol>
                <a:gridCol w="1650300">
                  <a:extLst>
                    <a:ext uri="{9D8B030D-6E8A-4147-A177-3AD203B41FA5}">
                      <a16:colId xmlns:a16="http://schemas.microsoft.com/office/drawing/2014/main" val="1974492367"/>
                    </a:ext>
                  </a:extLst>
                </a:gridCol>
                <a:gridCol w="2394033">
                  <a:extLst>
                    <a:ext uri="{9D8B030D-6E8A-4147-A177-3AD203B41FA5}">
                      <a16:colId xmlns:a16="http://schemas.microsoft.com/office/drawing/2014/main" val="3924070422"/>
                    </a:ext>
                  </a:extLst>
                </a:gridCol>
              </a:tblGrid>
              <a:tr h="46988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Unadjusted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Attenuation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01926"/>
                  </a:ext>
                </a:extLst>
              </a:tr>
              <a:tr h="476409">
                <a:tc>
                  <a:txBody>
                    <a:bodyPr/>
                    <a:lstStyle/>
                    <a:p>
                      <a:r>
                        <a:rPr lang="en-GB" sz="2000" dirty="0"/>
                        <a:t>Education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0.34 (0.03)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0.22 (0.04)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&lt;0.001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34.4% (16.2, 52.9)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20352"/>
                  </a:ext>
                </a:extLst>
              </a:tr>
              <a:tr h="476409">
                <a:tc>
                  <a:txBody>
                    <a:bodyPr/>
                    <a:lstStyle/>
                    <a:p>
                      <a:r>
                        <a:rPr lang="en-GB" sz="2000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7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63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47B427-51A6-4063-9899-2EEBC62E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6" t="6235" r="40504"/>
          <a:stretch/>
        </p:blipFill>
        <p:spPr>
          <a:xfrm>
            <a:off x="3431704" y="1110282"/>
            <a:ext cx="4680520" cy="33988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9AC3E7-9C86-4749-B297-A62C05A8554F}"/>
              </a:ext>
            </a:extLst>
          </p:cNvPr>
          <p:cNvSpPr/>
          <p:nvPr/>
        </p:nvSpPr>
        <p:spPr>
          <a:xfrm>
            <a:off x="1775520" y="625157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@</a:t>
            </a:r>
            <a:r>
              <a:rPr lang="en-GB" alt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bristimtom</a:t>
            </a:r>
            <a:endParaRPr lang="en-GB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4DF43-7904-48ED-A8DF-2A0FF58F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0" t="36033" r="90267" b="38143"/>
          <a:stretch/>
        </p:blipFill>
        <p:spPr>
          <a:xfrm>
            <a:off x="6917408" y="3553530"/>
            <a:ext cx="1080120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C428F-AD58-417C-9D04-96F2322E1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0" t="36033" r="90267" b="38143"/>
          <a:stretch/>
        </p:blipFill>
        <p:spPr>
          <a:xfrm>
            <a:off x="3287688" y="3553530"/>
            <a:ext cx="1080120" cy="936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E88541-56BE-424E-AB65-EBA528D528D2}"/>
              </a:ext>
            </a:extLst>
          </p:cNvPr>
          <p:cNvSpPr/>
          <p:nvPr/>
        </p:nvSpPr>
        <p:spPr>
          <a:xfrm>
            <a:off x="4844996" y="3006690"/>
            <a:ext cx="78739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BF2F37"/>
                </a:solidFill>
              </a:rPr>
              <a:t>0.22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BF2F37"/>
                </a:solidFill>
              </a:rPr>
              <a:t>(0.03)</a:t>
            </a:r>
            <a:endParaRPr lang="en-GB" dirty="0">
              <a:solidFill>
                <a:srgbClr val="BF2F37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F38033-A4AE-46D1-9504-6A5FF843D5F6}"/>
              </a:ext>
            </a:extLst>
          </p:cNvPr>
          <p:cNvSpPr/>
          <p:nvPr/>
        </p:nvSpPr>
        <p:spPr>
          <a:xfrm>
            <a:off x="1654134" y="6095529"/>
            <a:ext cx="8906363" cy="595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F9E087-7664-5514-3E03-C03AAFD07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20208"/>
              </p:ext>
            </p:extLst>
          </p:nvPr>
        </p:nvGraphicFramePr>
        <p:xfrm>
          <a:off x="1350818" y="5193999"/>
          <a:ext cx="8492573" cy="14227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0667">
                  <a:extLst>
                    <a:ext uri="{9D8B030D-6E8A-4147-A177-3AD203B41FA5}">
                      <a16:colId xmlns:a16="http://schemas.microsoft.com/office/drawing/2014/main" val="502043272"/>
                    </a:ext>
                  </a:extLst>
                </a:gridCol>
                <a:gridCol w="1591624">
                  <a:extLst>
                    <a:ext uri="{9D8B030D-6E8A-4147-A177-3AD203B41FA5}">
                      <a16:colId xmlns:a16="http://schemas.microsoft.com/office/drawing/2014/main" val="1347793953"/>
                    </a:ext>
                  </a:extLst>
                </a:gridCol>
                <a:gridCol w="1465949">
                  <a:extLst>
                    <a:ext uri="{9D8B030D-6E8A-4147-A177-3AD203B41FA5}">
                      <a16:colId xmlns:a16="http://schemas.microsoft.com/office/drawing/2014/main" val="2560349842"/>
                    </a:ext>
                  </a:extLst>
                </a:gridCol>
                <a:gridCol w="1650300">
                  <a:extLst>
                    <a:ext uri="{9D8B030D-6E8A-4147-A177-3AD203B41FA5}">
                      <a16:colId xmlns:a16="http://schemas.microsoft.com/office/drawing/2014/main" val="1974492367"/>
                    </a:ext>
                  </a:extLst>
                </a:gridCol>
                <a:gridCol w="2394033">
                  <a:extLst>
                    <a:ext uri="{9D8B030D-6E8A-4147-A177-3AD203B41FA5}">
                      <a16:colId xmlns:a16="http://schemas.microsoft.com/office/drawing/2014/main" val="3924070422"/>
                    </a:ext>
                  </a:extLst>
                </a:gridCol>
              </a:tblGrid>
              <a:tr h="46988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Unadjusted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Attenuation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01926"/>
                  </a:ext>
                </a:extLst>
              </a:tr>
              <a:tr h="476409">
                <a:tc>
                  <a:txBody>
                    <a:bodyPr/>
                    <a:lstStyle/>
                    <a:p>
                      <a:r>
                        <a:rPr lang="en-GB" sz="2000" dirty="0"/>
                        <a:t>Education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0.34 (0.03)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0.22 (0.04)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&lt;0.001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34.4% (16.2, 52.9)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20352"/>
                  </a:ext>
                </a:extLst>
              </a:tr>
              <a:tr h="476409">
                <a:tc>
                  <a:txBody>
                    <a:bodyPr/>
                    <a:lstStyle/>
                    <a:p>
                      <a:r>
                        <a:rPr lang="en-GB" sz="2000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0.22 (0.03)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7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0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47B427-51A6-4063-9899-2EEBC62E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6" t="6235" r="40504"/>
          <a:stretch/>
        </p:blipFill>
        <p:spPr>
          <a:xfrm>
            <a:off x="3431704" y="1110282"/>
            <a:ext cx="4680520" cy="33988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9AC3E7-9C86-4749-B297-A62C05A8554F}"/>
              </a:ext>
            </a:extLst>
          </p:cNvPr>
          <p:cNvSpPr/>
          <p:nvPr/>
        </p:nvSpPr>
        <p:spPr>
          <a:xfrm>
            <a:off x="1775520" y="625157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@</a:t>
            </a:r>
            <a:r>
              <a:rPr lang="en-GB" alt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bristimtom</a:t>
            </a:r>
            <a:endParaRPr lang="en-GB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4DF43-7904-48ED-A8DF-2A0FF58F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0" t="36033" r="90267" b="38143"/>
          <a:stretch/>
        </p:blipFill>
        <p:spPr>
          <a:xfrm>
            <a:off x="6917408" y="3553530"/>
            <a:ext cx="1080120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C428F-AD58-417C-9D04-96F2322E1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0" t="36033" r="90267" b="38143"/>
          <a:stretch/>
        </p:blipFill>
        <p:spPr>
          <a:xfrm>
            <a:off x="3287688" y="3553530"/>
            <a:ext cx="1080120" cy="936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E88541-56BE-424E-AB65-EBA528D528D2}"/>
              </a:ext>
            </a:extLst>
          </p:cNvPr>
          <p:cNvSpPr/>
          <p:nvPr/>
        </p:nvSpPr>
        <p:spPr>
          <a:xfrm>
            <a:off x="4844996" y="3006690"/>
            <a:ext cx="78739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BF2F37"/>
                </a:solidFill>
              </a:rPr>
              <a:t>0.19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BF2F37"/>
                </a:solidFill>
              </a:rPr>
              <a:t>(0.04)</a:t>
            </a:r>
            <a:endParaRPr lang="en-GB" dirty="0">
              <a:solidFill>
                <a:srgbClr val="BF2F37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2C6008-D83A-4839-9EA3-E50607002FC4}"/>
              </a:ext>
            </a:extLst>
          </p:cNvPr>
          <p:cNvSpPr/>
          <p:nvPr/>
        </p:nvSpPr>
        <p:spPr>
          <a:xfrm>
            <a:off x="8139682" y="2420888"/>
            <a:ext cx="78739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BF2F37"/>
                </a:solidFill>
              </a:rPr>
              <a:t>0.00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BF2F37"/>
                </a:solidFill>
              </a:rPr>
              <a:t>(0.04)</a:t>
            </a:r>
            <a:endParaRPr lang="en-GB" dirty="0">
              <a:solidFill>
                <a:srgbClr val="BF2F37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37A9D9-871F-4DA1-84D7-B23639D682FB}"/>
              </a:ext>
            </a:extLst>
          </p:cNvPr>
          <p:cNvSpPr/>
          <p:nvPr/>
        </p:nvSpPr>
        <p:spPr>
          <a:xfrm>
            <a:off x="2589814" y="2474641"/>
            <a:ext cx="78739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BF2F37"/>
                </a:solidFill>
              </a:rPr>
              <a:t>0.00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BF2F37"/>
                </a:solidFill>
              </a:rPr>
              <a:t>(0.04)</a:t>
            </a:r>
            <a:endParaRPr lang="en-GB" dirty="0">
              <a:solidFill>
                <a:srgbClr val="BF2F37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43DE62-B469-4DB1-B8DD-DE28B911BB7C}"/>
              </a:ext>
            </a:extLst>
          </p:cNvPr>
          <p:cNvSpPr/>
          <p:nvPr/>
        </p:nvSpPr>
        <p:spPr>
          <a:xfrm>
            <a:off x="1654134" y="6095529"/>
            <a:ext cx="8906363" cy="595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F643FF2-0867-4128-9C8E-F5A5F65B2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02124"/>
              </p:ext>
            </p:extLst>
          </p:nvPr>
        </p:nvGraphicFramePr>
        <p:xfrm>
          <a:off x="1350818" y="5193999"/>
          <a:ext cx="8492573" cy="14227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0667">
                  <a:extLst>
                    <a:ext uri="{9D8B030D-6E8A-4147-A177-3AD203B41FA5}">
                      <a16:colId xmlns:a16="http://schemas.microsoft.com/office/drawing/2014/main" val="502043272"/>
                    </a:ext>
                  </a:extLst>
                </a:gridCol>
                <a:gridCol w="1591624">
                  <a:extLst>
                    <a:ext uri="{9D8B030D-6E8A-4147-A177-3AD203B41FA5}">
                      <a16:colId xmlns:a16="http://schemas.microsoft.com/office/drawing/2014/main" val="1347793953"/>
                    </a:ext>
                  </a:extLst>
                </a:gridCol>
                <a:gridCol w="1465949">
                  <a:extLst>
                    <a:ext uri="{9D8B030D-6E8A-4147-A177-3AD203B41FA5}">
                      <a16:colId xmlns:a16="http://schemas.microsoft.com/office/drawing/2014/main" val="2560349842"/>
                    </a:ext>
                  </a:extLst>
                </a:gridCol>
                <a:gridCol w="1650300">
                  <a:extLst>
                    <a:ext uri="{9D8B030D-6E8A-4147-A177-3AD203B41FA5}">
                      <a16:colId xmlns:a16="http://schemas.microsoft.com/office/drawing/2014/main" val="1974492367"/>
                    </a:ext>
                  </a:extLst>
                </a:gridCol>
                <a:gridCol w="2394033">
                  <a:extLst>
                    <a:ext uri="{9D8B030D-6E8A-4147-A177-3AD203B41FA5}">
                      <a16:colId xmlns:a16="http://schemas.microsoft.com/office/drawing/2014/main" val="3924070422"/>
                    </a:ext>
                  </a:extLst>
                </a:gridCol>
              </a:tblGrid>
              <a:tr h="46988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Unadjusted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Attenuation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01926"/>
                  </a:ext>
                </a:extLst>
              </a:tr>
              <a:tr h="476409">
                <a:tc>
                  <a:txBody>
                    <a:bodyPr/>
                    <a:lstStyle/>
                    <a:p>
                      <a:r>
                        <a:rPr lang="en-GB" sz="2000" dirty="0"/>
                        <a:t>Education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0.34 (0.03)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0.22 (0.04)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&lt;0.001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34.4% (16.2, 52.9)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20352"/>
                  </a:ext>
                </a:extLst>
              </a:tr>
              <a:tr h="476409">
                <a:tc>
                  <a:txBody>
                    <a:bodyPr/>
                    <a:lstStyle/>
                    <a:p>
                      <a:r>
                        <a:rPr lang="en-GB" sz="2000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0.22 (0.03)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0.19 (0.04)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0.330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12.4% (-13.7, 38.5)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7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78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4C0A-76DF-2905-327A-638745F8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Indirect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8AAC2-0316-95C7-B96E-FA3F32607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736000" cy="3600000"/>
          </a:xfrm>
        </p:spPr>
        <p:txBody>
          <a:bodyPr/>
          <a:lstStyle/>
          <a:p>
            <a:r>
              <a:rPr lang="en-GB" dirty="0"/>
              <a:t>Trio designs useful for more than removing bias from direct genetic effects</a:t>
            </a:r>
          </a:p>
          <a:p>
            <a:r>
              <a:rPr lang="en-GB" dirty="0"/>
              <a:t>Indirect genetic effects offer insight into social or environmental processes</a:t>
            </a:r>
          </a:p>
          <a:p>
            <a:r>
              <a:rPr lang="en-GB" dirty="0"/>
              <a:t>Comparisons with observational designs (which are blind to direct genetic transmission) are useful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24773F-6225-D217-333A-DAA26D01382B}"/>
              </a:ext>
            </a:extLst>
          </p:cNvPr>
          <p:cNvGrpSpPr/>
          <p:nvPr/>
        </p:nvGrpSpPr>
        <p:grpSpPr>
          <a:xfrm>
            <a:off x="6875813" y="2850076"/>
            <a:ext cx="5219895" cy="2815269"/>
            <a:chOff x="2589814" y="1110282"/>
            <a:chExt cx="6337263" cy="3398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EC3DD6-A12E-2A73-CED6-D56ADCD3C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56" t="6235" r="40504"/>
            <a:stretch/>
          </p:blipFill>
          <p:spPr>
            <a:xfrm>
              <a:off x="3431704" y="1110282"/>
              <a:ext cx="4680520" cy="33988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BB0D60-5928-7B54-3EB2-CBF8285FE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930" t="36033" r="90267" b="38143"/>
            <a:stretch/>
          </p:blipFill>
          <p:spPr>
            <a:xfrm>
              <a:off x="6917408" y="3553530"/>
              <a:ext cx="1080120" cy="9361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E5FFAC-1646-203F-E6EC-F71CB85EC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930" t="36033" r="90267" b="38143"/>
            <a:stretch/>
          </p:blipFill>
          <p:spPr>
            <a:xfrm>
              <a:off x="3287688" y="3553530"/>
              <a:ext cx="1080120" cy="93610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0BF191-2456-18DD-F30A-936945303ADD}"/>
                </a:ext>
              </a:extLst>
            </p:cNvPr>
            <p:cNvSpPr/>
            <p:nvPr/>
          </p:nvSpPr>
          <p:spPr>
            <a:xfrm>
              <a:off x="4844996" y="3006690"/>
              <a:ext cx="787395" cy="670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b="1" dirty="0">
                  <a:solidFill>
                    <a:srgbClr val="BF2F37"/>
                  </a:solidFill>
                </a:rPr>
                <a:t>0.22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dirty="0">
                  <a:solidFill>
                    <a:srgbClr val="BF2F37"/>
                  </a:solidFill>
                </a:rPr>
                <a:t>(0.04)</a:t>
              </a:r>
              <a:endParaRPr lang="en-GB" dirty="0">
                <a:solidFill>
                  <a:srgbClr val="BF2F37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439322-10BB-CBA3-82DF-26CCE5315825}"/>
                </a:ext>
              </a:extLst>
            </p:cNvPr>
            <p:cNvSpPr/>
            <p:nvPr/>
          </p:nvSpPr>
          <p:spPr>
            <a:xfrm>
              <a:off x="8139682" y="2420888"/>
              <a:ext cx="787395" cy="670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b="1" dirty="0">
                  <a:solidFill>
                    <a:srgbClr val="BF2F37"/>
                  </a:solidFill>
                </a:rPr>
                <a:t>0.10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dirty="0">
                  <a:solidFill>
                    <a:srgbClr val="BF2F37"/>
                  </a:solidFill>
                </a:rPr>
                <a:t>(0.04)</a:t>
              </a:r>
              <a:endParaRPr lang="en-GB" dirty="0">
                <a:solidFill>
                  <a:srgbClr val="BF2F37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66472D-F8CC-AA69-BFA6-225640B10ED5}"/>
                </a:ext>
              </a:extLst>
            </p:cNvPr>
            <p:cNvSpPr/>
            <p:nvPr/>
          </p:nvSpPr>
          <p:spPr>
            <a:xfrm>
              <a:off x="2589814" y="2474641"/>
              <a:ext cx="787395" cy="670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b="1" dirty="0">
                  <a:solidFill>
                    <a:srgbClr val="BF2F37"/>
                  </a:solidFill>
                </a:rPr>
                <a:t>0.10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dirty="0">
                  <a:solidFill>
                    <a:srgbClr val="BF2F37"/>
                  </a:solidFill>
                </a:rPr>
                <a:t>(0.04)</a:t>
              </a:r>
              <a:endParaRPr lang="en-GB" dirty="0">
                <a:solidFill>
                  <a:srgbClr val="BF2F37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38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F54E-3756-447A-5774-5FA30D55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9767226" cy="1368000"/>
          </a:xfrm>
        </p:spPr>
        <p:txBody>
          <a:bodyPr/>
          <a:lstStyle/>
          <a:p>
            <a:r>
              <a:rPr lang="en-GB" dirty="0"/>
              <a:t>Population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E73C2-F953-0F67-B8E5-09DA052D0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6603508" cy="3600000"/>
          </a:xfrm>
        </p:spPr>
        <p:txBody>
          <a:bodyPr/>
          <a:lstStyle/>
          <a:p>
            <a:r>
              <a:rPr lang="en-GB" sz="2400" i="1" dirty="0"/>
              <a:t>Population structure</a:t>
            </a:r>
            <a:r>
              <a:rPr lang="en-GB" sz="2400" dirty="0"/>
              <a:t>: systematic differences in genotype between sub-populations driven by ancestral migration and spatial isolation</a:t>
            </a:r>
          </a:p>
          <a:p>
            <a:endParaRPr lang="en-GB" sz="2400" dirty="0"/>
          </a:p>
          <a:p>
            <a:r>
              <a:rPr lang="en-GB" i="1" dirty="0"/>
              <a:t>Population stratification</a:t>
            </a:r>
            <a:r>
              <a:rPr lang="en-GB" dirty="0"/>
              <a:t>: confounding introduced by population structure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46FC02E-5ECA-B250-DFB8-87FB17E9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7" y="4802712"/>
            <a:ext cx="22723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DEDB1C-9C88-1DEA-54A6-D0A0F3338E4F}"/>
              </a:ext>
            </a:extLst>
          </p:cNvPr>
          <p:cNvGrpSpPr/>
          <p:nvPr/>
        </p:nvGrpSpPr>
        <p:grpSpPr>
          <a:xfrm>
            <a:off x="6781017" y="1754489"/>
            <a:ext cx="5428759" cy="4382208"/>
            <a:chOff x="3482235" y="1766413"/>
            <a:chExt cx="5725157" cy="4716554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6B2FA914-E102-03CA-A9E6-AD20985C5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50"/>
            <a:stretch/>
          </p:blipFill>
          <p:spPr bwMode="auto">
            <a:xfrm>
              <a:off x="3482235" y="1766413"/>
              <a:ext cx="5619522" cy="471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C0F34F-D3C5-DA36-8653-F16AF53F4846}"/>
                </a:ext>
              </a:extLst>
            </p:cNvPr>
            <p:cNvSpPr/>
            <p:nvPr/>
          </p:nvSpPr>
          <p:spPr>
            <a:xfrm>
              <a:off x="7141359" y="6121250"/>
              <a:ext cx="2066033" cy="331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Novembre et al, 2008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C2EBF1-F3F5-035F-BD17-3D0967E76A70}"/>
                </a:ext>
              </a:extLst>
            </p:cNvPr>
            <p:cNvSpPr/>
            <p:nvPr/>
          </p:nvSpPr>
          <p:spPr>
            <a:xfrm>
              <a:off x="3563888" y="2132856"/>
              <a:ext cx="337192" cy="6480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3166D2E-F600-8181-7ADB-13A75A65EF67}"/>
              </a:ext>
            </a:extLst>
          </p:cNvPr>
          <p:cNvSpPr/>
          <p:nvPr/>
        </p:nvSpPr>
        <p:spPr>
          <a:xfrm>
            <a:off x="10294801" y="1941235"/>
            <a:ext cx="17600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0BA235-1DAB-5B9D-202F-CF08A3B7C989}"/>
              </a:ext>
            </a:extLst>
          </p:cNvPr>
          <p:cNvGrpSpPr/>
          <p:nvPr/>
        </p:nvGrpSpPr>
        <p:grpSpPr>
          <a:xfrm>
            <a:off x="6963509" y="1754489"/>
            <a:ext cx="5146102" cy="4560391"/>
            <a:chOff x="6963509" y="1754489"/>
            <a:chExt cx="5146102" cy="45603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FD6EAB-F3D8-56E6-AD06-F92D6082F1D5}"/>
                </a:ext>
              </a:extLst>
            </p:cNvPr>
            <p:cNvSpPr/>
            <p:nvPr/>
          </p:nvSpPr>
          <p:spPr>
            <a:xfrm>
              <a:off x="6963509" y="1754489"/>
              <a:ext cx="5146102" cy="45603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 descr="Image result for type 1 type 2 error pregnant">
              <a:extLst>
                <a:ext uri="{FF2B5EF4-FFF2-40B4-BE49-F238E27FC236}">
                  <a16:creationId xmlns:a16="http://schemas.microsoft.com/office/drawing/2014/main" id="{8EA4F770-6B94-A20B-B043-06C36CB5BA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" t="17892" r="50436" b="8420"/>
            <a:stretch/>
          </p:blipFill>
          <p:spPr bwMode="auto">
            <a:xfrm>
              <a:off x="8578922" y="2603945"/>
              <a:ext cx="2258242" cy="286147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845593-9F62-65A0-B7E3-7064AD46DA86}"/>
              </a:ext>
            </a:extLst>
          </p:cNvPr>
          <p:cNvSpPr txBox="1"/>
          <p:nvPr/>
        </p:nvSpPr>
        <p:spPr>
          <a:xfrm>
            <a:off x="1303020" y="6286015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Hamer &amp; Sirota, 2000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0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F54E-3756-447A-5774-5FA30D55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9767226" cy="1368000"/>
          </a:xfrm>
        </p:spPr>
        <p:txBody>
          <a:bodyPr/>
          <a:lstStyle/>
          <a:p>
            <a:r>
              <a:rPr lang="en-GB" dirty="0"/>
              <a:t>Population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E73C2-F953-0F67-B8E5-09DA052D0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6603508" cy="3600000"/>
          </a:xfrm>
        </p:spPr>
        <p:txBody>
          <a:bodyPr/>
          <a:lstStyle/>
          <a:p>
            <a:r>
              <a:rPr lang="en-GB" sz="2400" dirty="0"/>
              <a:t>Statistically ‘controlled’ for in models by using principal components of population structure:</a:t>
            </a:r>
          </a:p>
          <a:p>
            <a:endParaRPr lang="en-GB" sz="2400" dirty="0"/>
          </a:p>
          <a:p>
            <a:r>
              <a:rPr lang="en-GB" sz="2400" dirty="0"/>
              <a:t>PC1, PC2, … PC N</a:t>
            </a:r>
          </a:p>
          <a:p>
            <a:endParaRPr lang="en-GB" sz="2400" dirty="0"/>
          </a:p>
          <a:p>
            <a:r>
              <a:rPr lang="en-GB" dirty="0"/>
              <a:t>But this doesn’t remove all variation that we want it to, and it may remove some that we don’t want it to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2" descr="Fig. 3">
            <a:extLst>
              <a:ext uri="{FF2B5EF4-FFF2-40B4-BE49-F238E27FC236}">
                <a16:creationId xmlns:a16="http://schemas.microsoft.com/office/drawing/2014/main" id="{E81CFADF-FB10-B134-D298-6FFFCACF2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3" r="-4637"/>
          <a:stretch/>
        </p:blipFill>
        <p:spPr bwMode="auto">
          <a:xfrm>
            <a:off x="7186754" y="1940066"/>
            <a:ext cx="5177813" cy="43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ype 1 type 2 error pregnant">
            <a:extLst>
              <a:ext uri="{FF2B5EF4-FFF2-40B4-BE49-F238E27FC236}">
                <a16:creationId xmlns:a16="http://schemas.microsoft.com/office/drawing/2014/main" id="{72031034-9BF3-E540-84D4-23CB354B4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9" t="25761" r="4595" b="8420"/>
          <a:stretch/>
        </p:blipFill>
        <p:spPr bwMode="auto">
          <a:xfrm>
            <a:off x="8551399" y="2286512"/>
            <a:ext cx="3037830" cy="385535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8AEF60-39D4-DB80-5B5E-EF61D53E5276}"/>
              </a:ext>
            </a:extLst>
          </p:cNvPr>
          <p:cNvSpPr/>
          <p:nvPr/>
        </p:nvSpPr>
        <p:spPr>
          <a:xfrm>
            <a:off x="7324406" y="6295726"/>
            <a:ext cx="1736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Haworth et al, 2018</a:t>
            </a:r>
          </a:p>
        </p:txBody>
      </p:sp>
    </p:spTree>
    <p:extLst>
      <p:ext uri="{BB962C8B-B14F-4D97-AF65-F5344CB8AC3E}">
        <p14:creationId xmlns:p14="http://schemas.microsoft.com/office/powerpoint/2010/main" val="28052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5262-C28D-3F11-F9AF-DA3601B3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Overcoming these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56753-F618-6876-A4CA-2509941E5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6252932" cy="3600000"/>
          </a:xfrm>
        </p:spPr>
        <p:txBody>
          <a:bodyPr/>
          <a:lstStyle/>
          <a:p>
            <a:r>
              <a:rPr lang="en-GB" dirty="0"/>
              <a:t>These problems are intergenerational</a:t>
            </a:r>
            <a:r>
              <a:rPr lang="en-GB" i="1" dirty="0"/>
              <a:t> </a:t>
            </a:r>
            <a:r>
              <a:rPr lang="en-GB" dirty="0"/>
              <a:t>and can be overcome with family data</a:t>
            </a:r>
          </a:p>
          <a:p>
            <a:r>
              <a:rPr lang="en-GB" i="1" dirty="0"/>
              <a:t>Mother-father-offspring trio</a:t>
            </a:r>
            <a:r>
              <a:rPr lang="en-GB" dirty="0"/>
              <a:t> designs allow explicit control for parental genotypes</a:t>
            </a:r>
          </a:p>
          <a:p>
            <a:r>
              <a:rPr lang="en-GB" i="1" dirty="0"/>
              <a:t>Sibling</a:t>
            </a:r>
            <a:r>
              <a:rPr lang="en-GB" dirty="0"/>
              <a:t> designs as siblings share </a:t>
            </a:r>
            <a:r>
              <a:rPr lang="en-GB" sz="2400" dirty="0"/>
              <a:t>the same upstream population structure, assortative mating and indirect genetic effects</a:t>
            </a:r>
          </a:p>
          <a:p>
            <a:r>
              <a:rPr lang="en-GB" dirty="0"/>
              <a:t>In the practical, we will demonstrate how one can use trio designs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291B98-E57C-C4CF-B3E6-03D48772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51" y="2032031"/>
            <a:ext cx="5328153" cy="39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8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4C0A-76DF-2905-327A-638745F8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8AAC2-0316-95C7-B96E-FA3F32607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Polygenic scores summarise genetic predisposition to a trait</a:t>
            </a:r>
          </a:p>
          <a:p>
            <a:r>
              <a:rPr lang="en-GB" dirty="0"/>
              <a:t>Mendelian randomization can facilitate causal inference</a:t>
            </a:r>
          </a:p>
          <a:p>
            <a:r>
              <a:rPr lang="en-GB" dirty="0"/>
              <a:t>Population level MR can suffer from familial and demographic biases</a:t>
            </a:r>
          </a:p>
          <a:p>
            <a:r>
              <a:rPr lang="en-GB" dirty="0"/>
              <a:t>Family-based studies can greatly help to overcome these biases</a:t>
            </a:r>
          </a:p>
          <a:p>
            <a:r>
              <a:rPr lang="en-GB" dirty="0"/>
              <a:t>Must remain mindful of general MR limitations!</a:t>
            </a:r>
          </a:p>
        </p:txBody>
      </p:sp>
    </p:spTree>
    <p:extLst>
      <p:ext uri="{BB962C8B-B14F-4D97-AF65-F5344CB8AC3E}">
        <p14:creationId xmlns:p14="http://schemas.microsoft.com/office/powerpoint/2010/main" val="4089881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A3BE-B2DB-4035-DFE0-36E12626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175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25A8-1A5C-AED9-3C6C-F013C92C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Genetics 101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0702D5-E310-D457-D815-DF9B5E136076}"/>
              </a:ext>
            </a:extLst>
          </p:cNvPr>
          <p:cNvGrpSpPr/>
          <p:nvPr/>
        </p:nvGrpSpPr>
        <p:grpSpPr>
          <a:xfrm>
            <a:off x="7351666" y="1545823"/>
            <a:ext cx="5194016" cy="4669513"/>
            <a:chOff x="7351666" y="1545823"/>
            <a:chExt cx="5194016" cy="466951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A941F6-01FE-3CE4-7D98-988D7F9950E7}"/>
                </a:ext>
              </a:extLst>
            </p:cNvPr>
            <p:cNvGrpSpPr/>
            <p:nvPr/>
          </p:nvGrpSpPr>
          <p:grpSpPr>
            <a:xfrm>
              <a:off x="7351666" y="1545823"/>
              <a:ext cx="5194016" cy="4669513"/>
              <a:chOff x="128110" y="1583999"/>
              <a:chExt cx="5194016" cy="46695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056E34A-1F8C-D5C5-1F8B-931874145A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2613"/>
              <a:stretch/>
            </p:blipFill>
            <p:spPr>
              <a:xfrm>
                <a:off x="131904" y="1583999"/>
                <a:ext cx="4524375" cy="4669513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96AE0-1AF1-2A52-FBB2-48DE43B873F9}"/>
                  </a:ext>
                </a:extLst>
              </p:cNvPr>
              <p:cNvSpPr txBox="1"/>
              <p:nvPr/>
            </p:nvSpPr>
            <p:spPr>
              <a:xfrm>
                <a:off x="3935778" y="2168827"/>
                <a:ext cx="1386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200" b="1" dirty="0"/>
                  <a:t>Genome</a:t>
                </a:r>
                <a:endParaRPr lang="en-GB" sz="1600" b="1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9CEE23-A2AB-CC2B-FC73-113826B378DF}"/>
                  </a:ext>
                </a:extLst>
              </p:cNvPr>
              <p:cNvSpPr txBox="1"/>
              <p:nvPr/>
            </p:nvSpPr>
            <p:spPr>
              <a:xfrm>
                <a:off x="360000" y="2438504"/>
                <a:ext cx="1386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200" b="1" dirty="0"/>
                  <a:t>Chromosome</a:t>
                </a:r>
                <a:endParaRPr lang="en-GB" sz="1600" b="1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E706A5-CBB5-EE28-1569-483451AA21B0}"/>
                  </a:ext>
                </a:extLst>
              </p:cNvPr>
              <p:cNvSpPr txBox="1"/>
              <p:nvPr/>
            </p:nvSpPr>
            <p:spPr>
              <a:xfrm>
                <a:off x="128110" y="3385759"/>
                <a:ext cx="1386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200" b="1" dirty="0"/>
                  <a:t>DNA</a:t>
                </a:r>
                <a:endParaRPr lang="en-GB" sz="1600" b="1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1A29EC-4937-EB02-E463-874B22962C95}"/>
                  </a:ext>
                </a:extLst>
              </p:cNvPr>
              <p:cNvSpPr txBox="1"/>
              <p:nvPr/>
            </p:nvSpPr>
            <p:spPr>
              <a:xfrm rot="16200000">
                <a:off x="-6044" y="4576325"/>
                <a:ext cx="732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200" b="1" dirty="0"/>
                  <a:t>Genes</a:t>
                </a:r>
                <a:endParaRPr lang="en-GB" sz="1600" b="1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2006BA-03A4-C9E8-A47C-06E14E7024AB}"/>
                  </a:ext>
                </a:extLst>
              </p:cNvPr>
              <p:cNvSpPr txBox="1"/>
              <p:nvPr/>
            </p:nvSpPr>
            <p:spPr>
              <a:xfrm>
                <a:off x="1915248" y="5938337"/>
                <a:ext cx="1386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200" b="1" dirty="0"/>
                  <a:t>Proteins</a:t>
                </a:r>
                <a:endParaRPr lang="en-GB" sz="1600" b="1" dirty="0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55AFA1-6BC8-2404-66B4-49F8D0F51F30}"/>
                </a:ext>
              </a:extLst>
            </p:cNvPr>
            <p:cNvSpPr/>
            <p:nvPr/>
          </p:nvSpPr>
          <p:spPr>
            <a:xfrm>
              <a:off x="8621151" y="3667823"/>
              <a:ext cx="3026921" cy="25475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C17E8EF-A6CE-404A-03ED-2A6D410C5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529811" cy="3600000"/>
          </a:xfrm>
        </p:spPr>
        <p:txBody>
          <a:bodyPr/>
          <a:lstStyle/>
          <a:p>
            <a:r>
              <a:rPr lang="en-GB" dirty="0"/>
              <a:t>DNA contains 3.2 billion base pairs</a:t>
            </a:r>
          </a:p>
          <a:p>
            <a:r>
              <a:rPr lang="en-GB" dirty="0"/>
              <a:t>Base pairs of </a:t>
            </a:r>
            <a:r>
              <a:rPr lang="en-GB" altLang="en-US" sz="2400" b="1" baseline="0" dirty="0"/>
              <a:t>A</a:t>
            </a:r>
            <a:r>
              <a:rPr lang="en-GB" altLang="en-US" sz="2400" baseline="0" dirty="0"/>
              <a:t>denine, </a:t>
            </a:r>
            <a:r>
              <a:rPr lang="en-GB" altLang="en-US" sz="2400" b="1" baseline="0" dirty="0"/>
              <a:t>C</a:t>
            </a:r>
            <a:r>
              <a:rPr lang="en-GB" altLang="en-US" sz="2400" baseline="0" dirty="0"/>
              <a:t>ytosine, </a:t>
            </a:r>
            <a:r>
              <a:rPr lang="en-GB" altLang="en-US" sz="2400" b="1" baseline="0" dirty="0"/>
              <a:t>G</a:t>
            </a:r>
            <a:r>
              <a:rPr lang="en-GB" altLang="en-US" sz="2400" baseline="0" dirty="0"/>
              <a:t>uanine and </a:t>
            </a:r>
            <a:r>
              <a:rPr lang="en-GB" altLang="en-US" sz="2400" b="1" baseline="0" dirty="0"/>
              <a:t>T</a:t>
            </a:r>
            <a:r>
              <a:rPr lang="en-GB" altLang="en-US" sz="2400" baseline="0" dirty="0"/>
              <a:t>hymine</a:t>
            </a:r>
            <a:endParaRPr lang="en-GB" dirty="0"/>
          </a:p>
          <a:p>
            <a:r>
              <a:rPr lang="en-GB" dirty="0"/>
              <a:t>Variation between people at 1 in 1,000 base pairs</a:t>
            </a:r>
          </a:p>
          <a:p>
            <a:r>
              <a:rPr lang="en-GB" dirty="0"/>
              <a:t>Millions of points of variation</a:t>
            </a:r>
          </a:p>
          <a:p>
            <a:r>
              <a:rPr lang="en-GB" dirty="0"/>
              <a:t>These points of variation are of interest</a:t>
            </a:r>
          </a:p>
        </p:txBody>
      </p:sp>
    </p:spTree>
    <p:extLst>
      <p:ext uri="{BB962C8B-B14F-4D97-AF65-F5344CB8AC3E}">
        <p14:creationId xmlns:p14="http://schemas.microsoft.com/office/powerpoint/2010/main" val="4019809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44ED23C3-CB34-8DB8-D80A-F968CE473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2" y="2267999"/>
            <a:ext cx="4529447" cy="45294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AF2B7C-9226-B93A-9BAA-DC900924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Practical session</a:t>
            </a:r>
            <a:br>
              <a:rPr lang="en-GB" dirty="0"/>
            </a:br>
            <a:r>
              <a:rPr lang="en-GB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 tooltip="Original URL: https://bit.ly/4cTiRVR. Click or tap if you trust this link."/>
              </a:rPr>
              <a:t>https://bit.ly/4cTiRVR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25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F603-6BC5-4ACB-A1BA-B8A5E95E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E93C-BD4B-DE95-AE9E-0D49252ADE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543665"/>
            <a:ext cx="11645187" cy="493714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Davies, N. M. et al. 2023. The causal effects of education on adult health, mortality and income: evidence from Mendelian randomization and the raising of the school leaving age. IJE, 52(6), 1878–1886. </a:t>
            </a:r>
            <a:r>
              <a:rPr lang="en-GB" sz="1100" dirty="0">
                <a:hlinkClick r:id="rId3"/>
              </a:rPr>
              <a:t>https://doi.org/10.1093/ije/dyad104</a:t>
            </a:r>
            <a:r>
              <a:rPr lang="en-GB" sz="11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Choudhury A. et al. 2020. High-depth African genomes inform human migration and health. Nature. 29;586(7831):741-8.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Ding, Y. et al. 2023. Polygenic scoring accuracy varies across the genetic ancestry continuum. Nature 618, 774–781. </a:t>
            </a:r>
            <a:r>
              <a:rPr lang="en-GB" sz="1100" dirty="0">
                <a:hlinkClick r:id="rId4"/>
              </a:rPr>
              <a:t>https://doi.org/10.1038/s41586-023-06079-4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Duncan, L. et al. 2019. Analysis of polygenic risk score usage and performance in diverse human populations. Nat </a:t>
            </a:r>
            <a:r>
              <a:rPr lang="en-GB" sz="1100" dirty="0" err="1"/>
              <a:t>Commun</a:t>
            </a:r>
            <a:r>
              <a:rPr lang="en-GB" sz="1100" dirty="0"/>
              <a:t> 10, 3328. </a:t>
            </a:r>
            <a:r>
              <a:rPr lang="en-GB" sz="1100" dirty="0">
                <a:hlinkClick r:id="rId5"/>
              </a:rPr>
              <a:t>https://doi.org/10.1038/s41467-019-11112-0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EMBL-EBI. GWAS diagram. </a:t>
            </a:r>
            <a:r>
              <a:rPr lang="en-GB" sz="1100" dirty="0">
                <a:hlinkClick r:id="rId6"/>
              </a:rPr>
              <a:t>https://www.ebi.ac.uk/gwas/diagram</a:t>
            </a:r>
            <a:r>
              <a:rPr lang="en-GB" sz="11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Hamer, D. H. &amp; Sirota, L. 2020. Beware the chopsticks gene. Mol. Psychiatry. doi:10.1038/sj.mp.4000662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Haworth, S. et al. 2019. Apparent latent structure within the UK Biobank sample has implications for epidemiological analysis. Nat. </a:t>
            </a:r>
            <a:r>
              <a:rPr lang="en-GB" sz="1100" dirty="0" err="1"/>
              <a:t>Commun</a:t>
            </a:r>
            <a:r>
              <a:rPr lang="en-GB" sz="1100" dirty="0"/>
              <a:t>. 10, 333.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Howe, LJ., et al. 2022. Within-sibship genome-wide association analyses decrease bias in estimates of direct genetic effects. Nature Genetics, 54(5). </a:t>
            </a:r>
            <a:r>
              <a:rPr lang="en-GB" sz="1100" dirty="0">
                <a:hlinkClick r:id="rId7"/>
              </a:rPr>
              <a:t>https://doi.org/10.1038/s41588-022-01062-7</a:t>
            </a:r>
            <a:r>
              <a:rPr lang="en-GB" sz="11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Howe, L. J. et al. 2023. Educational attainment, health outcomes and mortality: a within-sibship Mendelian randomization study. IJE, 52(5):1579–1591. </a:t>
            </a:r>
            <a:r>
              <a:rPr lang="en-GB" sz="1100" dirty="0">
                <a:hlinkClick r:id="rId8"/>
              </a:rPr>
              <a:t>https://doi.org/10.1093/ije/dyad079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Kong, A., et al. 2018. The nature of nurture: Effects of parental genotypes. Science, 359(6374), 424–428. </a:t>
            </a:r>
            <a:r>
              <a:rPr lang="en-GB" sz="1100" dirty="0">
                <a:hlinkClick r:id="rId9"/>
              </a:rPr>
              <a:t>https://doi.org/10.1126/science.aan6877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Lee, J. J., et al. 2018. Gene discovery and polygenic prediction from a genome-wide association study of educational attainment in 1.1 million individuals. Nature Genetics. </a:t>
            </a:r>
            <a:r>
              <a:rPr lang="en-GB" sz="1100" dirty="0">
                <a:hlinkClick r:id="rId10"/>
              </a:rPr>
              <a:t>https://doi.org/10.1038/s41588-018-0147-3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Mills, M.C., Rahal, C. 2020. The GWAS Diversity Monitor tracks diversity by disease in real time. Nat Genet 52, 242–243. </a:t>
            </a:r>
            <a:r>
              <a:rPr lang="en-GB" sz="1100" dirty="0">
                <a:hlinkClick r:id="rId11"/>
              </a:rPr>
              <a:t>https://doi.org/10.1038/s41588-020-0580-y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Millwood, I. Y.et al. 2019. Conventional and genetic evidence on alcohol and vascular disease aetiology: a prospective study of 500 000 men and women in China. Lancet. 4;393(10183):1831-42.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Morris, T. T. et al. 2020. Can education be personalised using pupils’ genetic data? </a:t>
            </a:r>
            <a:r>
              <a:rPr lang="en-GB" sz="1100" dirty="0" err="1"/>
              <a:t>eLife</a:t>
            </a:r>
            <a:r>
              <a:rPr lang="en-GB" sz="1100" dirty="0"/>
              <a:t> 9:e49962.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Morris, T. T. et al. 2020b. Population phenomena inflate genetic associations of complex social traits. Science Advances, 6(16). </a:t>
            </a:r>
            <a:r>
              <a:rPr lang="en-GB" sz="1100" dirty="0">
                <a:hlinkClick r:id="rId12"/>
              </a:rPr>
              <a:t>https://doi.org/10.1126/sciadv.aay0328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Novembre, J. et al. 2008. Genes mirror geography within Europe. Nature. doi:10.1038/nature07331.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/>
              <a:t>Sanderson, E., et al. al 2022. Mendelian randomization. Nat Rev Methods Primers 2, 6. </a:t>
            </a:r>
            <a:r>
              <a:rPr lang="en-GB" sz="1100" dirty="0">
                <a:hlinkClick r:id="rId13"/>
              </a:rPr>
              <a:t>https://doi.org/10.1038/s43586-021-00092-5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/>
              <a:t>Polderman</a:t>
            </a:r>
            <a:r>
              <a:rPr lang="en-GB" sz="1100" dirty="0"/>
              <a:t>, T. J. C. et al. 2015. Meta-analysis of the heritability of human traits based on fifty years of twin studies. Nat. Genet. 47, 702–709.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/>
              <a:t>Selzam</a:t>
            </a:r>
            <a:r>
              <a:rPr lang="en-GB" sz="1100" dirty="0"/>
              <a:t> S, et al. (2018) Evidence for gene-environment correlation in child feeding: Links between common genetic variation for BMI in children and parental feeding practices. PLOS Genetics 14(11): e1007757. https://doi.org/10.1371/journal.pgen.1007757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/>
              <a:t>Selzam</a:t>
            </a:r>
            <a:r>
              <a:rPr lang="en-GB" sz="1100" dirty="0"/>
              <a:t>, S. et al. 2019. Comparing within-and between-family polygenic score prediction. The American Journal of Human Genetics 105.2: 351-363.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/>
              <a:t>Turkheimer</a:t>
            </a:r>
            <a:r>
              <a:rPr lang="en-GB" sz="1100" dirty="0"/>
              <a:t>, E. 2000. Three laws of </a:t>
            </a:r>
            <a:r>
              <a:rPr lang="en-GB" sz="1100" dirty="0" err="1"/>
              <a:t>behavior</a:t>
            </a:r>
            <a:r>
              <a:rPr lang="en-GB" sz="1100" dirty="0"/>
              <a:t> genetics and what they mean. Current Directions in Psychological Science. </a:t>
            </a:r>
            <a:r>
              <a:rPr lang="en-GB" sz="1100" dirty="0">
                <a:hlinkClick r:id="rId14"/>
              </a:rPr>
              <a:t>https://doi.org/10.1111/1467-8721.00084</a:t>
            </a:r>
            <a:r>
              <a:rPr lang="en-GB" sz="11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73826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D3B6-F855-97BD-CAAF-9C320C9C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Population structure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8D51230E-E469-D883-48EF-C01E8B03F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25"/>
          <a:stretch/>
        </p:blipFill>
        <p:spPr bwMode="auto">
          <a:xfrm>
            <a:off x="229372" y="1870377"/>
            <a:ext cx="7348855" cy="235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87A04-A5F0-3865-6D30-1B85CF4436E0}"/>
              </a:ext>
            </a:extLst>
          </p:cNvPr>
          <p:cNvSpPr txBox="1"/>
          <p:nvPr/>
        </p:nvSpPr>
        <p:spPr>
          <a:xfrm>
            <a:off x="668610" y="600372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Ding et al, 2023</a:t>
            </a:r>
          </a:p>
        </p:txBody>
      </p:sp>
      <p:pic>
        <p:nvPicPr>
          <p:cNvPr id="5" name="Picture 2" descr="figure 1">
            <a:extLst>
              <a:ext uri="{FF2B5EF4-FFF2-40B4-BE49-F238E27FC236}">
                <a16:creationId xmlns:a16="http://schemas.microsoft.com/office/drawing/2014/main" id="{B52EB2F8-A707-70BE-1BCB-F66226ABF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8" t="51877"/>
          <a:stretch/>
        </p:blipFill>
        <p:spPr bwMode="auto">
          <a:xfrm>
            <a:off x="7222604" y="1840568"/>
            <a:ext cx="3717970" cy="21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3">
            <a:extLst>
              <a:ext uri="{FF2B5EF4-FFF2-40B4-BE49-F238E27FC236}">
                <a16:creationId xmlns:a16="http://schemas.microsoft.com/office/drawing/2014/main" id="{7D0D6202-158C-123E-109E-D38323A3C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4" b="31717"/>
          <a:stretch/>
        </p:blipFill>
        <p:spPr bwMode="auto">
          <a:xfrm>
            <a:off x="2947988" y="4652124"/>
            <a:ext cx="6524625" cy="18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8CB9-AB9A-1C1E-581E-4347E0AF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40606-A26C-8D0D-3D5F-5E46B026B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934922" cy="3600000"/>
          </a:xfrm>
        </p:spPr>
        <p:txBody>
          <a:bodyPr/>
          <a:lstStyle/>
          <a:p>
            <a:r>
              <a:rPr lang="en-GB" dirty="0"/>
              <a:t>Studies overwhelmingly based on European ancestry participants</a:t>
            </a:r>
            <a:r>
              <a:rPr lang="en-GB" sz="1400" dirty="0"/>
              <a:t> (Mills &amp; Rahal, 2020)</a:t>
            </a:r>
          </a:p>
          <a:p>
            <a:r>
              <a:rPr lang="en-GB" dirty="0"/>
              <a:t>Variants still being discovered in diverse ancestry groups</a:t>
            </a:r>
            <a:r>
              <a:rPr lang="en-GB" sz="1400" dirty="0"/>
              <a:t> (Choudhury et al, 2020)</a:t>
            </a:r>
            <a:endParaRPr lang="en-GB" dirty="0"/>
          </a:p>
          <a:p>
            <a:r>
              <a:rPr lang="en-GB" dirty="0"/>
              <a:t>Polygenic indices don’t port well across diverse ancestries</a:t>
            </a:r>
            <a:r>
              <a:rPr lang="en-GB" sz="1200" dirty="0"/>
              <a:t> (Duncan et al, 2019)</a:t>
            </a:r>
          </a:p>
          <a:p>
            <a:r>
              <a:rPr lang="en-GB" dirty="0"/>
              <a:t>Lack of diversity due to underlying diversity in research studies and funding</a:t>
            </a:r>
          </a:p>
          <a:p>
            <a:r>
              <a:rPr lang="en-GB" dirty="0"/>
              <a:t>Improving, but long way to go</a:t>
            </a:r>
          </a:p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F4E5C-3353-E012-0F22-6A8E88925B0C}"/>
              </a:ext>
            </a:extLst>
          </p:cNvPr>
          <p:cNvGrpSpPr/>
          <p:nvPr/>
        </p:nvGrpSpPr>
        <p:grpSpPr>
          <a:xfrm>
            <a:off x="5513069" y="747208"/>
            <a:ext cx="6556401" cy="5932726"/>
            <a:chOff x="5513069" y="747208"/>
            <a:chExt cx="6556401" cy="5932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50E46E-1D05-4DBC-52AF-E19ED2D8C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540"/>
            <a:stretch/>
          </p:blipFill>
          <p:spPr>
            <a:xfrm>
              <a:off x="7249442" y="747208"/>
              <a:ext cx="4820028" cy="593272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08345B-0374-319D-092C-FD2FCA6BCBC0}"/>
                </a:ext>
              </a:extLst>
            </p:cNvPr>
            <p:cNvSpPr/>
            <p:nvPr/>
          </p:nvSpPr>
          <p:spPr>
            <a:xfrm>
              <a:off x="5513069" y="6372157"/>
              <a:ext cx="17283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/>
                <a:t>Mills &amp; Rahal, 2020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1CC382-56B6-C1E3-3E2A-9C80F8096210}"/>
              </a:ext>
            </a:extLst>
          </p:cNvPr>
          <p:cNvGrpSpPr/>
          <p:nvPr/>
        </p:nvGrpSpPr>
        <p:grpSpPr>
          <a:xfrm>
            <a:off x="6395522" y="820389"/>
            <a:ext cx="5733448" cy="5927037"/>
            <a:chOff x="6395522" y="820389"/>
            <a:chExt cx="5733448" cy="59270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53D8C0-164B-5B0D-49D4-150D92D2E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5522" y="820389"/>
              <a:ext cx="5733448" cy="592703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5824EE-2D2F-8772-E513-B1F07D283716}"/>
                </a:ext>
              </a:extLst>
            </p:cNvPr>
            <p:cNvSpPr/>
            <p:nvPr/>
          </p:nvSpPr>
          <p:spPr>
            <a:xfrm>
              <a:off x="6839751" y="2258111"/>
              <a:ext cx="16866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/>
                <a:t>Duncan et al,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4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25A8-1A5C-AED9-3C6C-F013C92C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Genomewide</a:t>
            </a:r>
            <a:r>
              <a:rPr lang="en-GB" dirty="0"/>
              <a:t> Association studies (GWAS)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6128-C0B6-50AC-8B63-EE6BBCFFF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6089961" cy="3600000"/>
          </a:xfrm>
        </p:spPr>
        <p:txBody>
          <a:bodyPr/>
          <a:lstStyle/>
          <a:p>
            <a:r>
              <a:rPr lang="en-GB" dirty="0"/>
              <a:t>Estimate associations between trait and genetic markers</a:t>
            </a:r>
          </a:p>
          <a:p>
            <a:r>
              <a:rPr lang="en-GB" dirty="0"/>
              <a:t>Account for multiple testing</a:t>
            </a:r>
          </a:p>
          <a:p>
            <a:r>
              <a:rPr lang="en-GB" dirty="0"/>
              <a:t>Health and social traits </a:t>
            </a:r>
            <a:r>
              <a:rPr lang="en-GB" dirty="0" err="1"/>
              <a:t>GWAS’d</a:t>
            </a:r>
            <a:endParaRPr lang="en-GB" dirty="0"/>
          </a:p>
          <a:p>
            <a:r>
              <a:rPr lang="en-GB" dirty="0"/>
              <a:t>Can inform biological pathways</a:t>
            </a:r>
          </a:p>
          <a:p>
            <a:r>
              <a:rPr lang="en-GB" dirty="0"/>
              <a:t>Huge samples, now in the millions</a:t>
            </a:r>
          </a:p>
          <a:p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CF5CFF-5541-0D99-E68D-483CB40BD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3" t="-2626" r="-2544" b="45091"/>
          <a:stretch/>
        </p:blipFill>
        <p:spPr bwMode="auto">
          <a:xfrm>
            <a:off x="6740973" y="2000002"/>
            <a:ext cx="5237854" cy="27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B87DF7-A43C-0C0D-9240-7675B6749F36}"/>
              </a:ext>
            </a:extLst>
          </p:cNvPr>
          <p:cNvSpPr txBox="1">
            <a:spLocks/>
          </p:cNvSpPr>
          <p:nvPr/>
        </p:nvSpPr>
        <p:spPr bwMode="auto">
          <a:xfrm>
            <a:off x="359999" y="5038735"/>
            <a:ext cx="6089961" cy="12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Low predictive power for individual markers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11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25A8-1A5C-AED9-3C6C-F013C92C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Genomewide Association studies (GWAS)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6128-C0B6-50AC-8B63-EE6BBCFFF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6089961" cy="3600000"/>
          </a:xfrm>
        </p:spPr>
        <p:txBody>
          <a:bodyPr/>
          <a:lstStyle/>
          <a:p>
            <a:r>
              <a:rPr lang="en-GB" dirty="0"/>
              <a:t>Estimate associations between trait and genetic markers</a:t>
            </a:r>
          </a:p>
          <a:p>
            <a:r>
              <a:rPr lang="en-GB" dirty="0"/>
              <a:t>Account for multiple testing</a:t>
            </a:r>
          </a:p>
          <a:p>
            <a:r>
              <a:rPr lang="en-GB" dirty="0"/>
              <a:t>Health and social traits </a:t>
            </a:r>
            <a:r>
              <a:rPr lang="en-GB" dirty="0" err="1"/>
              <a:t>GWAS’d</a:t>
            </a:r>
            <a:endParaRPr lang="en-GB" dirty="0"/>
          </a:p>
          <a:p>
            <a:r>
              <a:rPr lang="en-GB" dirty="0"/>
              <a:t>Can inform biological pathways</a:t>
            </a:r>
          </a:p>
          <a:p>
            <a:r>
              <a:rPr lang="en-GB" dirty="0"/>
              <a:t>Huge samples, now in the millions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FF092A-2BFD-53A2-EA8D-078B648CF762}"/>
              </a:ext>
            </a:extLst>
          </p:cNvPr>
          <p:cNvGrpSpPr/>
          <p:nvPr/>
        </p:nvGrpSpPr>
        <p:grpSpPr>
          <a:xfrm>
            <a:off x="6871601" y="2436466"/>
            <a:ext cx="5451027" cy="3180969"/>
            <a:chOff x="6740973" y="2130903"/>
            <a:chExt cx="5451027" cy="3180969"/>
          </a:xfrm>
        </p:grpSpPr>
        <p:pic>
          <p:nvPicPr>
            <p:cNvPr id="4" name="Picture 2" descr="Image result for education gwas">
              <a:extLst>
                <a:ext uri="{FF2B5EF4-FFF2-40B4-BE49-F238E27FC236}">
                  <a16:creationId xmlns:a16="http://schemas.microsoft.com/office/drawing/2014/main" id="{46204028-B28F-7A37-4759-3BFAD1CFA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973" y="2130903"/>
              <a:ext cx="5237854" cy="259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A1B33D-2CB3-BF57-1D6F-6134F65BBBC9}"/>
                </a:ext>
              </a:extLst>
            </p:cNvPr>
            <p:cNvSpPr txBox="1"/>
            <p:nvPr/>
          </p:nvSpPr>
          <p:spPr>
            <a:xfrm>
              <a:off x="9782113" y="4727097"/>
              <a:ext cx="2409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Lee et al (2018)</a:t>
              </a:r>
            </a:p>
            <a:p>
              <a:endParaRPr lang="en-GB" dirty="0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B87DF7-A43C-0C0D-9240-7675B6749F36}"/>
              </a:ext>
            </a:extLst>
          </p:cNvPr>
          <p:cNvSpPr txBox="1">
            <a:spLocks/>
          </p:cNvSpPr>
          <p:nvPr/>
        </p:nvSpPr>
        <p:spPr bwMode="auto">
          <a:xfrm>
            <a:off x="359999" y="5038735"/>
            <a:ext cx="6089961" cy="12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Low predictive power for individual markers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5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25A8-1A5C-AED9-3C6C-F013C92C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Genomewide Association studies (GWAS)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6128-C0B6-50AC-8B63-EE6BBCFFF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6089961" cy="3600000"/>
          </a:xfrm>
        </p:spPr>
        <p:txBody>
          <a:bodyPr/>
          <a:lstStyle/>
          <a:p>
            <a:r>
              <a:rPr lang="en-GB" dirty="0"/>
              <a:t>Estimate associations between trait and genetic markers</a:t>
            </a:r>
          </a:p>
          <a:p>
            <a:r>
              <a:rPr lang="en-GB" dirty="0"/>
              <a:t>Account for multiple testing</a:t>
            </a:r>
          </a:p>
          <a:p>
            <a:r>
              <a:rPr lang="en-GB" dirty="0"/>
              <a:t>Health and social traits </a:t>
            </a:r>
            <a:r>
              <a:rPr lang="en-GB" dirty="0" err="1"/>
              <a:t>GWAS’d</a:t>
            </a:r>
            <a:endParaRPr lang="en-GB" dirty="0"/>
          </a:p>
          <a:p>
            <a:r>
              <a:rPr lang="en-GB" dirty="0"/>
              <a:t>Can inform biological pathways</a:t>
            </a:r>
          </a:p>
          <a:p>
            <a:r>
              <a:rPr lang="en-GB" dirty="0"/>
              <a:t>Huge samples, now in the millions</a:t>
            </a:r>
          </a:p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B87DF7-A43C-0C0D-9240-7675B6749F36}"/>
              </a:ext>
            </a:extLst>
          </p:cNvPr>
          <p:cNvSpPr txBox="1">
            <a:spLocks/>
          </p:cNvSpPr>
          <p:nvPr/>
        </p:nvSpPr>
        <p:spPr bwMode="auto">
          <a:xfrm>
            <a:off x="359999" y="5038735"/>
            <a:ext cx="6089961" cy="12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Low predictive power for individual markers</a:t>
            </a:r>
          </a:p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EC8E06-6533-06D5-5A3A-B62E8F2C6461}"/>
              </a:ext>
            </a:extLst>
          </p:cNvPr>
          <p:cNvGrpSpPr/>
          <p:nvPr/>
        </p:nvGrpSpPr>
        <p:grpSpPr>
          <a:xfrm>
            <a:off x="6668220" y="1795703"/>
            <a:ext cx="5383360" cy="5369713"/>
            <a:chOff x="6968456" y="1877107"/>
            <a:chExt cx="5010371" cy="5273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8F99CE-3E23-24B0-8C17-3DA134C2F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323"/>
            <a:stretch/>
          </p:blipFill>
          <p:spPr>
            <a:xfrm>
              <a:off x="6968456" y="1877107"/>
              <a:ext cx="5010371" cy="4606932"/>
            </a:xfrm>
            <a:prstGeom prst="rect">
              <a:avLst/>
            </a:prstGeom>
            <a:ln w="76200">
              <a:solidFill>
                <a:srgbClr val="000000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8F1859-1BA0-40C6-66EC-C3A3F9998E4F}"/>
                </a:ext>
              </a:extLst>
            </p:cNvPr>
            <p:cNvSpPr txBox="1"/>
            <p:nvPr/>
          </p:nvSpPr>
          <p:spPr>
            <a:xfrm>
              <a:off x="8577169" y="6565612"/>
              <a:ext cx="2409887" cy="58477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EMBL-EBI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01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058D3B-4D5F-712F-1637-260FC625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26" y="1689540"/>
            <a:ext cx="5741221" cy="4321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89D829-C49D-D87E-0CDA-6985C5CC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Polygenic indices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42EC-7731-1C2F-2709-5B01310A2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610670" cy="3600000"/>
          </a:xfrm>
        </p:spPr>
        <p:txBody>
          <a:bodyPr/>
          <a:lstStyle/>
          <a:p>
            <a:r>
              <a:rPr lang="en-GB" dirty="0"/>
              <a:t>A variable designed to </a:t>
            </a:r>
            <a:r>
              <a:rPr lang="en-GB" sz="2400" dirty="0">
                <a:latin typeface="+mn-lt"/>
              </a:rPr>
              <a:t>summarise the </a:t>
            </a:r>
            <a:r>
              <a:rPr lang="en-GB" sz="2400" i="1" dirty="0">
                <a:latin typeface="+mn-lt"/>
              </a:rPr>
              <a:t>known </a:t>
            </a:r>
            <a:r>
              <a:rPr lang="en-GB" sz="2400" dirty="0">
                <a:latin typeface="+mn-lt"/>
              </a:rPr>
              <a:t>genetic predisposition for a trait</a:t>
            </a:r>
          </a:p>
          <a:p>
            <a:r>
              <a:rPr lang="en-GB" dirty="0"/>
              <a:t>Calculated as count and effect sizes of individual variants</a:t>
            </a:r>
            <a:endParaRPr lang="en-GB" sz="2400" dirty="0">
              <a:latin typeface="+mn-lt"/>
            </a:endParaRPr>
          </a:p>
          <a:p>
            <a:r>
              <a:rPr lang="en-GB" dirty="0"/>
              <a:t>Dependent on the trait and population measured in the GWAS</a:t>
            </a:r>
          </a:p>
          <a:p>
            <a:r>
              <a:rPr lang="en-GB" dirty="0"/>
              <a:t>Normally distributed in population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E7A58-0AFD-1111-51CE-4D88F8C32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227" y="1690539"/>
            <a:ext cx="5741221" cy="432146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0EB89-C042-3D0E-7E30-15C4C43AC81C}"/>
              </a:ext>
            </a:extLst>
          </p:cNvPr>
          <p:cNvGrpSpPr/>
          <p:nvPr/>
        </p:nvGrpSpPr>
        <p:grpSpPr>
          <a:xfrm>
            <a:off x="8423819" y="745472"/>
            <a:ext cx="1396233" cy="1015952"/>
            <a:chOff x="8414194" y="764722"/>
            <a:chExt cx="1396233" cy="10159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4407D2-1F08-948E-56D3-62E95D915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4194" y="764722"/>
              <a:ext cx="1396233" cy="81927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31E4973-73D8-9992-046A-C4D805FD4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2118"/>
            <a:stretch/>
          </p:blipFill>
          <p:spPr>
            <a:xfrm>
              <a:off x="8896844" y="1547905"/>
              <a:ext cx="257175" cy="23276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0D10C8-38D6-E3F8-519E-9ED017789574}"/>
              </a:ext>
            </a:extLst>
          </p:cNvPr>
          <p:cNvGrpSpPr/>
          <p:nvPr/>
        </p:nvGrpSpPr>
        <p:grpSpPr>
          <a:xfrm>
            <a:off x="6329281" y="674835"/>
            <a:ext cx="5741222" cy="5655328"/>
            <a:chOff x="6329281" y="674835"/>
            <a:chExt cx="5741222" cy="56553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DB963A-6E70-38C4-C26E-03FCAA5EBFF9}"/>
                </a:ext>
              </a:extLst>
            </p:cNvPr>
            <p:cNvSpPr/>
            <p:nvPr/>
          </p:nvSpPr>
          <p:spPr>
            <a:xfrm>
              <a:off x="6329281" y="674835"/>
              <a:ext cx="5741222" cy="56553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4" descr="Image result for polygenic score">
              <a:extLst>
                <a:ext uri="{FF2B5EF4-FFF2-40B4-BE49-F238E27FC236}">
                  <a16:creationId xmlns:a16="http://schemas.microsoft.com/office/drawing/2014/main" id="{08D6253A-2B24-A54E-DBC9-D4FCE6C246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80" t="12306" b="8117"/>
            <a:stretch/>
          </p:blipFill>
          <p:spPr bwMode="auto">
            <a:xfrm>
              <a:off x="8098932" y="905669"/>
              <a:ext cx="2785810" cy="3179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663DB7-2435-EE1E-8A35-F63CD7E6494D}"/>
              </a:ext>
            </a:extLst>
          </p:cNvPr>
          <p:cNvGrpSpPr/>
          <p:nvPr/>
        </p:nvGrpSpPr>
        <p:grpSpPr>
          <a:xfrm>
            <a:off x="6221332" y="4197349"/>
            <a:ext cx="5544074" cy="2570829"/>
            <a:chOff x="6152635" y="4137168"/>
            <a:chExt cx="5544074" cy="2570829"/>
          </a:xfrm>
        </p:grpSpPr>
        <p:pic>
          <p:nvPicPr>
            <p:cNvPr id="6" name="Picture 2" descr="Fig. 4">
              <a:extLst>
                <a:ext uri="{FF2B5EF4-FFF2-40B4-BE49-F238E27FC236}">
                  <a16:creationId xmlns:a16="http://schemas.microsoft.com/office/drawing/2014/main" id="{29DA4BB2-5F94-9AB9-BE6E-CA9C6B7500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68" t="12341" r="31129"/>
            <a:stretch/>
          </p:blipFill>
          <p:spPr bwMode="auto">
            <a:xfrm>
              <a:off x="7430703" y="4137168"/>
              <a:ext cx="4266006" cy="234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F72D2-B8B9-39AD-1483-2F1A753EA4E1}"/>
                </a:ext>
              </a:extLst>
            </p:cNvPr>
            <p:cNvSpPr txBox="1"/>
            <p:nvPr/>
          </p:nvSpPr>
          <p:spPr>
            <a:xfrm>
              <a:off x="6152635" y="6112528"/>
              <a:ext cx="2589287" cy="59546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Lee et al, 2018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855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D829-C49D-D87E-0CDA-6985C5CC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‘Missing heritability’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42EC-7731-1C2F-2709-5B01310A2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2412000"/>
            <a:ext cx="9710275" cy="3600000"/>
          </a:xfrm>
        </p:spPr>
        <p:txBody>
          <a:bodyPr/>
          <a:lstStyle/>
          <a:p>
            <a:r>
              <a:rPr lang="en-GB" dirty="0"/>
              <a:t>Twin study heritability consistently higher than molecular genetic ‘SNP’ heritability</a:t>
            </a:r>
          </a:p>
          <a:p>
            <a:r>
              <a:rPr lang="en-GB" dirty="0"/>
              <a:t>Twin studies measures </a:t>
            </a:r>
            <a:r>
              <a:rPr lang="en-GB" i="1" dirty="0"/>
              <a:t>all</a:t>
            </a:r>
            <a:r>
              <a:rPr lang="en-GB" dirty="0"/>
              <a:t> genetic variation</a:t>
            </a:r>
          </a:p>
          <a:p>
            <a:r>
              <a:rPr lang="en-GB" dirty="0"/>
              <a:t>SNP heritability measures </a:t>
            </a:r>
            <a:r>
              <a:rPr lang="en-GB" i="1" dirty="0"/>
              <a:t>only</a:t>
            </a:r>
            <a:r>
              <a:rPr lang="en-GB" dirty="0"/>
              <a:t> additive genetic variation for measured markers</a:t>
            </a:r>
          </a:p>
          <a:p>
            <a:r>
              <a:rPr lang="en-GB" dirty="0"/>
              <a:t>With infinite sample sizes, SNP heritability will reach twin heritability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0B4C8-B16D-1B04-40C4-BC46214DC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0"/>
          <a:stretch/>
        </p:blipFill>
        <p:spPr>
          <a:xfrm>
            <a:off x="106878" y="5379897"/>
            <a:ext cx="11725122" cy="1156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9697F0-E8F7-803F-D1BC-F94B3364D005}"/>
              </a:ext>
            </a:extLst>
          </p:cNvPr>
          <p:cNvSpPr txBox="1"/>
          <p:nvPr/>
        </p:nvSpPr>
        <p:spPr>
          <a:xfrm>
            <a:off x="10537356" y="4997052"/>
            <a:ext cx="1547765" cy="59546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Young, 2019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7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D829-C49D-D87E-0CDA-6985C5CC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11674937" cy="1368000"/>
          </a:xfrm>
        </p:spPr>
        <p:txBody>
          <a:bodyPr/>
          <a:lstStyle/>
          <a:p>
            <a:r>
              <a:rPr lang="en-GB" dirty="0"/>
              <a:t>Gene environment correlation &amp;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42EC-7731-1C2F-2709-5B01310A2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5049"/>
            <a:ext cx="6765649" cy="4206951"/>
          </a:xfrm>
        </p:spPr>
        <p:txBody>
          <a:bodyPr/>
          <a:lstStyle/>
          <a:p>
            <a:r>
              <a:rPr lang="en-GB" dirty="0"/>
              <a:t>Genes and environments are not always independent</a:t>
            </a:r>
          </a:p>
          <a:p>
            <a:r>
              <a:rPr lang="en-GB" dirty="0"/>
              <a:t>3 ‘types’ of gene environment correlation (</a:t>
            </a:r>
            <a:r>
              <a:rPr lang="en-GB" dirty="0" err="1"/>
              <a:t>rGE</a:t>
            </a:r>
            <a:r>
              <a:rPr lang="en-GB" dirty="0"/>
              <a:t>)</a:t>
            </a:r>
          </a:p>
          <a:p>
            <a:pPr marL="628650" lvl="2"/>
            <a:r>
              <a:rPr lang="en-GB" sz="2000" dirty="0"/>
              <a:t>Passive: linked genotype &amp; behaviour are inherited</a:t>
            </a:r>
          </a:p>
          <a:p>
            <a:pPr marL="628650" lvl="2"/>
            <a:r>
              <a:rPr lang="en-GB" sz="2000" dirty="0"/>
              <a:t>Evocative: genotype evokes a response in others</a:t>
            </a:r>
          </a:p>
          <a:p>
            <a:pPr marL="628650" lvl="2"/>
            <a:r>
              <a:rPr lang="en-GB" sz="2000" dirty="0"/>
              <a:t>Active: individual seeks out environment based on </a:t>
            </a:r>
            <a:r>
              <a:rPr lang="en-GB" dirty="0"/>
              <a:t>genotype</a:t>
            </a:r>
          </a:p>
          <a:p>
            <a:r>
              <a:rPr lang="en-GB" dirty="0" err="1"/>
              <a:t>rGE</a:t>
            </a:r>
            <a:r>
              <a:rPr lang="en-GB" dirty="0"/>
              <a:t> and gene environment interaction (</a:t>
            </a:r>
            <a:r>
              <a:rPr lang="en-GB" dirty="0" err="1"/>
              <a:t>GxE</a:t>
            </a:r>
            <a:r>
              <a:rPr lang="en-GB" dirty="0"/>
              <a:t>) can be exploited to understand how social and biological processes cooccur</a:t>
            </a:r>
          </a:p>
        </p:txBody>
      </p:sp>
      <p:pic>
        <p:nvPicPr>
          <p:cNvPr id="1028" name="Picture 4" descr="A group of graphs showing different colors&#10;&#10;Description automatically generated">
            <a:extLst>
              <a:ext uri="{FF2B5EF4-FFF2-40B4-BE49-F238E27FC236}">
                <a16:creationId xmlns:a16="http://schemas.microsoft.com/office/drawing/2014/main" id="{14A709FC-8FED-5D03-E3F3-D43241FEA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4" r="48184"/>
          <a:stretch/>
        </p:blipFill>
        <p:spPr bwMode="auto">
          <a:xfrm>
            <a:off x="7252699" y="1428263"/>
            <a:ext cx="4833057" cy="28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EF821B-A5CE-9208-E5C5-89FE4D71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34" y="1751167"/>
            <a:ext cx="4651802" cy="41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838B5A4-16F2-6CBA-6C7F-1D4632B13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32314" y="1472523"/>
            <a:ext cx="4495957" cy="53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Presentation4" id="{1117F47E-1820-FB44-B702-91BC503BEEB2}" vid="{7AC29BA8-160E-2647-B666-6ADA20DE7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C8EFA6C1EBFD4B936F0F2EBE1AA9C8" ma:contentTypeVersion="18" ma:contentTypeDescription="Create a new document." ma:contentTypeScope="" ma:versionID="62307e4d100dbc3f43e65822c29c7e98">
  <xsd:schema xmlns:xsd="http://www.w3.org/2001/XMLSchema" xmlns:xs="http://www.w3.org/2001/XMLSchema" xmlns:p="http://schemas.microsoft.com/office/2006/metadata/properties" xmlns:ns2="08ae39de-3828-4cc0-932a-325af8f56847" xmlns:ns3="b0981e6f-52f3-40ac-b3a5-7f76cc7539d2" targetNamespace="http://schemas.microsoft.com/office/2006/metadata/properties" ma:root="true" ma:fieldsID="59f282fb3d824a881aaa956c91a42585" ns2:_="" ns3:_="">
    <xsd:import namespace="08ae39de-3828-4cc0-932a-325af8f56847"/>
    <xsd:import namespace="b0981e6f-52f3-40ac-b3a5-7f76cc7539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e39de-3828-4cc0-932a-325af8f56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81e6f-52f3-40ac-b3a5-7f76cc7539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9fef9c-b668-4da6-8590-81b5de9e0a58}" ma:internalName="TaxCatchAll" ma:showField="CatchAllData" ma:web="b0981e6f-52f3-40ac-b3a5-7f76cc7539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981e6f-52f3-40ac-b3a5-7f76cc7539d2" xsi:nil="true"/>
    <lcf76f155ced4ddcb4097134ff3c332f xmlns="08ae39de-3828-4cc0-932a-325af8f5684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7B9A6A-94CF-4995-AE95-6BFBAEFEA469}"/>
</file>

<file path=customXml/itemProps2.xml><?xml version="1.0" encoding="utf-8"?>
<ds:datastoreItem xmlns:ds="http://schemas.openxmlformats.org/officeDocument/2006/customXml" ds:itemID="{2ADDEE10-9732-4165-BC5D-F44489D5E7CE}"/>
</file>

<file path=customXml/itemProps3.xml><?xml version="1.0" encoding="utf-8"?>
<ds:datastoreItem xmlns:ds="http://schemas.openxmlformats.org/officeDocument/2006/customXml" ds:itemID="{58FA7DFC-A57F-45EE-9FF6-588E261253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Words>2092</Words>
  <Application>Microsoft Office PowerPoint</Application>
  <PresentationFormat>Widescreen</PresentationFormat>
  <Paragraphs>375</Paragraphs>
  <Slides>33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Google Sans</vt:lpstr>
      <vt:lpstr>PT Serif</vt:lpstr>
      <vt:lpstr>Spectral</vt:lpstr>
      <vt:lpstr>UCL_Black_Slide_Theme</vt:lpstr>
      <vt:lpstr>Introduction to sociogenomic methods  MethodsCon 2024  Tim Morris - t.t.morris@ucl.ac.uk Liam Wright – liam.wright@ucl.ac.uk Isabella Badini – i.badini@ucl.ac.uk</vt:lpstr>
      <vt:lpstr>Why genetics?</vt:lpstr>
      <vt:lpstr>Genetics 101</vt:lpstr>
      <vt:lpstr>Genomewide Association studies (GWAS)</vt:lpstr>
      <vt:lpstr>Genomewide Association studies (GWAS)</vt:lpstr>
      <vt:lpstr>Genomewide Association studies (GWAS)</vt:lpstr>
      <vt:lpstr>Polygenic indices</vt:lpstr>
      <vt:lpstr>‘Missing heritability’</vt:lpstr>
      <vt:lpstr>Gene environment correlation &amp; interaction</vt:lpstr>
      <vt:lpstr>Mendelian randomization (MR)</vt:lpstr>
      <vt:lpstr>Mendelian randomization (MR)</vt:lpstr>
      <vt:lpstr>Mendelian randomization (MR)</vt:lpstr>
      <vt:lpstr>Mendelian randomization (MR)</vt:lpstr>
      <vt:lpstr>Mendelian randomization (MR)</vt:lpstr>
      <vt:lpstr>Mendelian randomization (MR)</vt:lpstr>
      <vt:lpstr>Assortment</vt:lpstr>
      <vt:lpstr>Assortment</vt:lpstr>
      <vt:lpstr>Assortment</vt:lpstr>
      <vt:lpstr>Indirect genetic effects</vt:lpstr>
      <vt:lpstr>PowerPoint Presentation</vt:lpstr>
      <vt:lpstr>PowerPoint Presentation</vt:lpstr>
      <vt:lpstr>PowerPoint Presentation</vt:lpstr>
      <vt:lpstr>PowerPoint Presentation</vt:lpstr>
      <vt:lpstr>Indirect effects</vt:lpstr>
      <vt:lpstr>Population structure</vt:lpstr>
      <vt:lpstr>Population structure</vt:lpstr>
      <vt:lpstr>Overcoming these problems</vt:lpstr>
      <vt:lpstr>Summary</vt:lpstr>
      <vt:lpstr>Q&amp;A</vt:lpstr>
      <vt:lpstr>Practical session https://bit.ly/4cTiRVR</vt:lpstr>
      <vt:lpstr>References</vt:lpstr>
      <vt:lpstr>Population structure</vt:lpstr>
      <vt:lpstr>Diversity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Morris, Tim</cp:lastModifiedBy>
  <cp:revision>171</cp:revision>
  <dcterms:created xsi:type="dcterms:W3CDTF">2020-09-10T09:35:54Z</dcterms:created>
  <dcterms:modified xsi:type="dcterms:W3CDTF">2024-09-17T08:45:25Z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0x010100E2C8EFA6C1EBFD4B936F0F2EBE1AA9C8</vt:lpwstr>
  </property>
</Properties>
</file>