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9" r:id="rId1"/>
  </p:sldMasterIdLst>
  <p:notesMasterIdLst>
    <p:notesMasterId r:id="rId40"/>
  </p:notesMasterIdLst>
  <p:sldIdLst>
    <p:sldId id="257" r:id="rId2"/>
    <p:sldId id="312" r:id="rId3"/>
    <p:sldId id="311" r:id="rId4"/>
    <p:sldId id="313" r:id="rId5"/>
    <p:sldId id="314" r:id="rId6"/>
    <p:sldId id="359" r:id="rId7"/>
    <p:sldId id="358" r:id="rId8"/>
    <p:sldId id="316" r:id="rId9"/>
    <p:sldId id="348" r:id="rId10"/>
    <p:sldId id="360" r:id="rId11"/>
    <p:sldId id="349" r:id="rId12"/>
    <p:sldId id="350" r:id="rId13"/>
    <p:sldId id="351" r:id="rId14"/>
    <p:sldId id="352" r:id="rId15"/>
    <p:sldId id="353" r:id="rId16"/>
    <p:sldId id="354" r:id="rId17"/>
    <p:sldId id="355" r:id="rId18"/>
    <p:sldId id="357" r:id="rId19"/>
    <p:sldId id="318" r:id="rId20"/>
    <p:sldId id="319" r:id="rId21"/>
    <p:sldId id="320" r:id="rId22"/>
    <p:sldId id="322" r:id="rId23"/>
    <p:sldId id="329" r:id="rId24"/>
    <p:sldId id="330" r:id="rId25"/>
    <p:sldId id="332" r:id="rId26"/>
    <p:sldId id="333" r:id="rId27"/>
    <p:sldId id="321" r:id="rId28"/>
    <p:sldId id="324" r:id="rId29"/>
    <p:sldId id="361" r:id="rId30"/>
    <p:sldId id="334" r:id="rId31"/>
    <p:sldId id="335" r:id="rId32"/>
    <p:sldId id="336" r:id="rId33"/>
    <p:sldId id="337" r:id="rId34"/>
    <p:sldId id="338" r:id="rId35"/>
    <p:sldId id="339" r:id="rId36"/>
    <p:sldId id="331" r:id="rId37"/>
    <p:sldId id="326" r:id="rId38"/>
    <p:sldId id="327" r:id="rId39"/>
  </p:sldIdLst>
  <p:sldSz cx="9144000" cy="5143500" type="screen16x9"/>
  <p:notesSz cx="6797675" cy="9928225"/>
  <p:embeddedFontLst>
    <p:embeddedFont>
      <p:font typeface="Bebas Neue" panose="020B0606020202050201" pitchFamily="34" charset="0"/>
      <p:regular r:id="rId41"/>
    </p:embeddedFont>
    <p:embeddedFont>
      <p:font typeface="Hind" panose="02000000000000000000" pitchFamily="2" charset="0"/>
      <p:regular r:id="rId42"/>
      <p:bold r:id="rId43"/>
    </p:embeddedFont>
    <p:embeddedFont>
      <p:font typeface="Inter" panose="020B0604020202020204" charset="0"/>
      <p:regular r:id="rId44"/>
      <p:bold r:id="rId45"/>
    </p:embeddedFont>
    <p:embeddedFont>
      <p:font typeface="Inter SemiBold" panose="020B0604020202020204" charset="0"/>
      <p:regular r:id="rId46"/>
      <p:bold r:id="rId47"/>
    </p:embeddedFont>
    <p:embeddedFont>
      <p:font typeface="Roboto Condensed"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7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123" autoAdjust="0"/>
  </p:normalViewPr>
  <p:slideViewPr>
    <p:cSldViewPr snapToGrid="0">
      <p:cViewPr varScale="1">
        <p:scale>
          <a:sx n="129" d="100"/>
          <a:sy n="129" d="100"/>
        </p:scale>
        <p:origin x="1026" y="90"/>
      </p:cViewPr>
      <p:guideLst>
        <p:guide orient="horz" pos="1643"/>
        <p:guide pos="27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Handley" userId="ad61acb8-315c-4dcc-b948-6c505f73478e" providerId="ADAL" clId="{CC7FFFE8-7B8C-43EC-835B-8553D3CC182A}"/>
    <pc:docChg chg="delSld modSld">
      <pc:chgData name="Zoe Handley" userId="ad61acb8-315c-4dcc-b948-6c505f73478e" providerId="ADAL" clId="{CC7FFFE8-7B8C-43EC-835B-8553D3CC182A}" dt="2024-10-11T15:47:44.956" v="27" actId="47"/>
      <pc:docMkLst>
        <pc:docMk/>
      </pc:docMkLst>
      <pc:sldChg chg="modNotesTx">
        <pc:chgData name="Zoe Handley" userId="ad61acb8-315c-4dcc-b948-6c505f73478e" providerId="ADAL" clId="{CC7FFFE8-7B8C-43EC-835B-8553D3CC182A}" dt="2024-10-11T15:46:04.034" v="0" actId="6549"/>
        <pc:sldMkLst>
          <pc:docMk/>
          <pc:sldMk cId="0" sldId="257"/>
        </pc:sldMkLst>
      </pc:sldChg>
      <pc:sldChg chg="modNotesTx">
        <pc:chgData name="Zoe Handley" userId="ad61acb8-315c-4dcc-b948-6c505f73478e" providerId="ADAL" clId="{CC7FFFE8-7B8C-43EC-835B-8553D3CC182A}" dt="2024-10-11T15:46:11.066" v="2" actId="6549"/>
        <pc:sldMkLst>
          <pc:docMk/>
          <pc:sldMk cId="3688188076" sldId="311"/>
        </pc:sldMkLst>
      </pc:sldChg>
      <pc:sldChg chg="modNotesTx">
        <pc:chgData name="Zoe Handley" userId="ad61acb8-315c-4dcc-b948-6c505f73478e" providerId="ADAL" clId="{CC7FFFE8-7B8C-43EC-835B-8553D3CC182A}" dt="2024-10-11T15:46:07.628" v="1" actId="6549"/>
        <pc:sldMkLst>
          <pc:docMk/>
          <pc:sldMk cId="254744063" sldId="312"/>
        </pc:sldMkLst>
      </pc:sldChg>
      <pc:sldChg chg="modNotesTx">
        <pc:chgData name="Zoe Handley" userId="ad61acb8-315c-4dcc-b948-6c505f73478e" providerId="ADAL" clId="{CC7FFFE8-7B8C-43EC-835B-8553D3CC182A}" dt="2024-10-11T15:46:13.705" v="3" actId="6549"/>
        <pc:sldMkLst>
          <pc:docMk/>
          <pc:sldMk cId="1954370246" sldId="313"/>
        </pc:sldMkLst>
      </pc:sldChg>
      <pc:sldChg chg="modNotesTx">
        <pc:chgData name="Zoe Handley" userId="ad61acb8-315c-4dcc-b948-6c505f73478e" providerId="ADAL" clId="{CC7FFFE8-7B8C-43EC-835B-8553D3CC182A}" dt="2024-10-11T15:46:16.434" v="4" actId="6549"/>
        <pc:sldMkLst>
          <pc:docMk/>
          <pc:sldMk cId="3056180703" sldId="314"/>
        </pc:sldMkLst>
      </pc:sldChg>
      <pc:sldChg chg="modNotesTx">
        <pc:chgData name="Zoe Handley" userId="ad61acb8-315c-4dcc-b948-6c505f73478e" providerId="ADAL" clId="{CC7FFFE8-7B8C-43EC-835B-8553D3CC182A}" dt="2024-10-11T15:46:54.123" v="10" actId="6549"/>
        <pc:sldMkLst>
          <pc:docMk/>
          <pc:sldMk cId="528115101" sldId="318"/>
        </pc:sldMkLst>
      </pc:sldChg>
      <pc:sldChg chg="modNotesTx">
        <pc:chgData name="Zoe Handley" userId="ad61acb8-315c-4dcc-b948-6c505f73478e" providerId="ADAL" clId="{CC7FFFE8-7B8C-43EC-835B-8553D3CC182A}" dt="2024-10-11T15:46:57.321" v="11" actId="6549"/>
        <pc:sldMkLst>
          <pc:docMk/>
          <pc:sldMk cId="4214601913" sldId="319"/>
        </pc:sldMkLst>
      </pc:sldChg>
      <pc:sldChg chg="modNotesTx">
        <pc:chgData name="Zoe Handley" userId="ad61acb8-315c-4dcc-b948-6c505f73478e" providerId="ADAL" clId="{CC7FFFE8-7B8C-43EC-835B-8553D3CC182A}" dt="2024-10-11T15:46:59.882" v="12" actId="6549"/>
        <pc:sldMkLst>
          <pc:docMk/>
          <pc:sldMk cId="487148006" sldId="320"/>
        </pc:sldMkLst>
      </pc:sldChg>
      <pc:sldChg chg="modNotesTx">
        <pc:chgData name="Zoe Handley" userId="ad61acb8-315c-4dcc-b948-6c505f73478e" providerId="ADAL" clId="{CC7FFFE8-7B8C-43EC-835B-8553D3CC182A}" dt="2024-10-11T15:47:13.206" v="17" actId="6549"/>
        <pc:sldMkLst>
          <pc:docMk/>
          <pc:sldMk cId="3443355032" sldId="321"/>
        </pc:sldMkLst>
      </pc:sldChg>
      <pc:sldChg chg="modNotesTx">
        <pc:chgData name="Zoe Handley" userId="ad61acb8-315c-4dcc-b948-6c505f73478e" providerId="ADAL" clId="{CC7FFFE8-7B8C-43EC-835B-8553D3CC182A}" dt="2024-10-11T15:47:16.617" v="18" actId="6549"/>
        <pc:sldMkLst>
          <pc:docMk/>
          <pc:sldMk cId="69163474" sldId="324"/>
        </pc:sldMkLst>
      </pc:sldChg>
      <pc:sldChg chg="modNotesTx">
        <pc:chgData name="Zoe Handley" userId="ad61acb8-315c-4dcc-b948-6c505f73478e" providerId="ADAL" clId="{CC7FFFE8-7B8C-43EC-835B-8553D3CC182A}" dt="2024-10-11T15:47:38.811" v="25" actId="6549"/>
        <pc:sldMkLst>
          <pc:docMk/>
          <pc:sldMk cId="2990312537" sldId="326"/>
        </pc:sldMkLst>
      </pc:sldChg>
      <pc:sldChg chg="modNotesTx">
        <pc:chgData name="Zoe Handley" userId="ad61acb8-315c-4dcc-b948-6c505f73478e" providerId="ADAL" clId="{CC7FFFE8-7B8C-43EC-835B-8553D3CC182A}" dt="2024-10-11T15:47:41.901" v="26" actId="6549"/>
        <pc:sldMkLst>
          <pc:docMk/>
          <pc:sldMk cId="3993322807" sldId="327"/>
        </pc:sldMkLst>
      </pc:sldChg>
      <pc:sldChg chg="del">
        <pc:chgData name="Zoe Handley" userId="ad61acb8-315c-4dcc-b948-6c505f73478e" providerId="ADAL" clId="{CC7FFFE8-7B8C-43EC-835B-8553D3CC182A}" dt="2024-10-11T15:47:44.956" v="27" actId="47"/>
        <pc:sldMkLst>
          <pc:docMk/>
          <pc:sldMk cId="1121054952" sldId="328"/>
        </pc:sldMkLst>
      </pc:sldChg>
      <pc:sldChg chg="modNotesTx">
        <pc:chgData name="Zoe Handley" userId="ad61acb8-315c-4dcc-b948-6c505f73478e" providerId="ADAL" clId="{CC7FFFE8-7B8C-43EC-835B-8553D3CC182A}" dt="2024-10-11T15:47:02.463" v="13" actId="6549"/>
        <pc:sldMkLst>
          <pc:docMk/>
          <pc:sldMk cId="1225356007" sldId="329"/>
        </pc:sldMkLst>
      </pc:sldChg>
      <pc:sldChg chg="modNotesTx">
        <pc:chgData name="Zoe Handley" userId="ad61acb8-315c-4dcc-b948-6c505f73478e" providerId="ADAL" clId="{CC7FFFE8-7B8C-43EC-835B-8553D3CC182A}" dt="2024-10-11T15:47:05.065" v="14" actId="6549"/>
        <pc:sldMkLst>
          <pc:docMk/>
          <pc:sldMk cId="1670264975" sldId="330"/>
        </pc:sldMkLst>
      </pc:sldChg>
      <pc:sldChg chg="modNotesTx">
        <pc:chgData name="Zoe Handley" userId="ad61acb8-315c-4dcc-b948-6c505f73478e" providerId="ADAL" clId="{CC7FFFE8-7B8C-43EC-835B-8553D3CC182A}" dt="2024-10-11T15:47:36.283" v="24" actId="6549"/>
        <pc:sldMkLst>
          <pc:docMk/>
          <pc:sldMk cId="581628322" sldId="331"/>
        </pc:sldMkLst>
      </pc:sldChg>
      <pc:sldChg chg="modNotesTx">
        <pc:chgData name="Zoe Handley" userId="ad61acb8-315c-4dcc-b948-6c505f73478e" providerId="ADAL" clId="{CC7FFFE8-7B8C-43EC-835B-8553D3CC182A}" dt="2024-10-11T15:47:07.729" v="15" actId="6549"/>
        <pc:sldMkLst>
          <pc:docMk/>
          <pc:sldMk cId="4245028296" sldId="332"/>
        </pc:sldMkLst>
      </pc:sldChg>
      <pc:sldChg chg="modNotesTx">
        <pc:chgData name="Zoe Handley" userId="ad61acb8-315c-4dcc-b948-6c505f73478e" providerId="ADAL" clId="{CC7FFFE8-7B8C-43EC-835B-8553D3CC182A}" dt="2024-10-11T15:47:10.600" v="16" actId="6549"/>
        <pc:sldMkLst>
          <pc:docMk/>
          <pc:sldMk cId="1467549121" sldId="333"/>
        </pc:sldMkLst>
      </pc:sldChg>
      <pc:sldChg chg="modNotesTx">
        <pc:chgData name="Zoe Handley" userId="ad61acb8-315c-4dcc-b948-6c505f73478e" providerId="ADAL" clId="{CC7FFFE8-7B8C-43EC-835B-8553D3CC182A}" dt="2024-10-11T15:47:21.229" v="19" actId="6549"/>
        <pc:sldMkLst>
          <pc:docMk/>
          <pc:sldMk cId="3658386847" sldId="334"/>
        </pc:sldMkLst>
      </pc:sldChg>
      <pc:sldChg chg="modNotesTx">
        <pc:chgData name="Zoe Handley" userId="ad61acb8-315c-4dcc-b948-6c505f73478e" providerId="ADAL" clId="{CC7FFFE8-7B8C-43EC-835B-8553D3CC182A}" dt="2024-10-11T15:47:23.984" v="20" actId="6549"/>
        <pc:sldMkLst>
          <pc:docMk/>
          <pc:sldMk cId="3317227999" sldId="335"/>
        </pc:sldMkLst>
      </pc:sldChg>
      <pc:sldChg chg="modNotesTx">
        <pc:chgData name="Zoe Handley" userId="ad61acb8-315c-4dcc-b948-6c505f73478e" providerId="ADAL" clId="{CC7FFFE8-7B8C-43EC-835B-8553D3CC182A}" dt="2024-10-11T15:47:26.871" v="21" actId="6549"/>
        <pc:sldMkLst>
          <pc:docMk/>
          <pc:sldMk cId="2244402927" sldId="336"/>
        </pc:sldMkLst>
      </pc:sldChg>
      <pc:sldChg chg="modNotesTx">
        <pc:chgData name="Zoe Handley" userId="ad61acb8-315c-4dcc-b948-6c505f73478e" providerId="ADAL" clId="{CC7FFFE8-7B8C-43EC-835B-8553D3CC182A}" dt="2024-10-11T15:47:29.365" v="22" actId="6549"/>
        <pc:sldMkLst>
          <pc:docMk/>
          <pc:sldMk cId="3098614347" sldId="337"/>
        </pc:sldMkLst>
      </pc:sldChg>
      <pc:sldChg chg="modNotesTx">
        <pc:chgData name="Zoe Handley" userId="ad61acb8-315c-4dcc-b948-6c505f73478e" providerId="ADAL" clId="{CC7FFFE8-7B8C-43EC-835B-8553D3CC182A}" dt="2024-10-11T15:47:32.251" v="23" actId="6549"/>
        <pc:sldMkLst>
          <pc:docMk/>
          <pc:sldMk cId="4152103324" sldId="338"/>
        </pc:sldMkLst>
      </pc:sldChg>
      <pc:sldChg chg="modNotesTx">
        <pc:chgData name="Zoe Handley" userId="ad61acb8-315c-4dcc-b948-6c505f73478e" providerId="ADAL" clId="{CC7FFFE8-7B8C-43EC-835B-8553D3CC182A}" dt="2024-10-11T15:46:24.647" v="6" actId="6549"/>
        <pc:sldMkLst>
          <pc:docMk/>
          <pc:sldMk cId="470805429" sldId="350"/>
        </pc:sldMkLst>
      </pc:sldChg>
      <pc:sldChg chg="modNotesTx">
        <pc:chgData name="Zoe Handley" userId="ad61acb8-315c-4dcc-b948-6c505f73478e" providerId="ADAL" clId="{CC7FFFE8-7B8C-43EC-835B-8553D3CC182A}" dt="2024-10-11T15:46:47.455" v="8" actId="6549"/>
        <pc:sldMkLst>
          <pc:docMk/>
          <pc:sldMk cId="5217819" sldId="355"/>
        </pc:sldMkLst>
      </pc:sldChg>
      <pc:sldChg chg="modNotesTx">
        <pc:chgData name="Zoe Handley" userId="ad61acb8-315c-4dcc-b948-6c505f73478e" providerId="ADAL" clId="{CC7FFFE8-7B8C-43EC-835B-8553D3CC182A}" dt="2024-10-11T15:46:51.045" v="9" actId="6549"/>
        <pc:sldMkLst>
          <pc:docMk/>
          <pc:sldMk cId="1575276398" sldId="357"/>
        </pc:sldMkLst>
      </pc:sldChg>
      <pc:sldChg chg="modNotesTx">
        <pc:chgData name="Zoe Handley" userId="ad61acb8-315c-4dcc-b948-6c505f73478e" providerId="ADAL" clId="{CC7FFFE8-7B8C-43EC-835B-8553D3CC182A}" dt="2024-10-11T15:46:37.341" v="7" actId="6549"/>
        <pc:sldMkLst>
          <pc:docMk/>
          <pc:sldMk cId="853661319" sldId="358"/>
        </pc:sldMkLst>
      </pc:sldChg>
      <pc:sldChg chg="modNotesTx">
        <pc:chgData name="Zoe Handley" userId="ad61acb8-315c-4dcc-b948-6c505f73478e" providerId="ADAL" clId="{CC7FFFE8-7B8C-43EC-835B-8553D3CC182A}" dt="2024-10-11T15:46:19.385" v="5" actId="6549"/>
        <pc:sldMkLst>
          <pc:docMk/>
          <pc:sldMk cId="4259590523" sldId="3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Language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CF89-49E0-80DB-0EBA2E9411F8}"/>
            </c:ext>
          </c:extLst>
        </c:ser>
        <c:ser>
          <c:idx val="0"/>
          <c:order val="1"/>
          <c:tx>
            <c:v>English</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12</c:v>
              </c:pt>
              <c:pt idx="1">
                <c:v>35</c:v>
              </c:pt>
              <c:pt idx="2">
                <c:v>33</c:v>
              </c:pt>
              <c:pt idx="3">
                <c:v>28</c:v>
              </c:pt>
            </c:numLit>
          </c:val>
          <c:smooth val="0"/>
          <c:extLst>
            <c:ext xmlns:c16="http://schemas.microsoft.com/office/drawing/2014/chart" uri="{C3380CC4-5D6E-409C-BE32-E72D297353CC}">
              <c16:uniqueId val="{00000001-CF89-49E0-80DB-0EBA2E9411F8}"/>
            </c:ext>
          </c:extLst>
        </c:ser>
        <c:ser>
          <c:idx val="1"/>
          <c:order val="2"/>
          <c:tx>
            <c:v>First language</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28</c:v>
              </c:pt>
              <c:pt idx="1">
                <c:v>36</c:v>
              </c:pt>
              <c:pt idx="2">
                <c:v>42</c:v>
              </c:pt>
              <c:pt idx="3">
                <c:v>36</c:v>
              </c:pt>
            </c:numLit>
          </c:val>
          <c:smooth val="0"/>
          <c:extLst>
            <c:ext xmlns:c16="http://schemas.microsoft.com/office/drawing/2014/chart" uri="{C3380CC4-5D6E-409C-BE32-E72D297353CC}">
              <c16:uniqueId val="{00000002-CF89-49E0-80DB-0EBA2E9411F8}"/>
            </c:ext>
          </c:extLst>
        </c:ser>
        <c:ser>
          <c:idx val="2"/>
          <c:order val="3"/>
          <c:tx>
            <c:v>Mix</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12</c:v>
              </c:pt>
              <c:pt idx="1">
                <c:v>15</c:v>
              </c:pt>
              <c:pt idx="2">
                <c:v>13</c:v>
              </c:pt>
              <c:pt idx="3">
                <c:v>9</c:v>
              </c:pt>
            </c:numLit>
          </c:val>
          <c:smooth val="0"/>
          <c:extLst>
            <c:ext xmlns:c16="http://schemas.microsoft.com/office/drawing/2014/chart" uri="{C3380CC4-5D6E-409C-BE32-E72D297353CC}">
              <c16:uniqueId val="{00000003-CF89-49E0-80DB-0EBA2E9411F8}"/>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Purpose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AFFB-4C17-8E45-325D5EF406F6}"/>
            </c:ext>
          </c:extLst>
        </c:ser>
        <c:ser>
          <c:idx val="0"/>
          <c:order val="1"/>
          <c:tx>
            <c:v>Socializing</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5</c:v>
              </c:pt>
              <c:pt idx="1">
                <c:v>2</c:v>
              </c:pt>
              <c:pt idx="2">
                <c:v>4</c:v>
              </c:pt>
              <c:pt idx="3">
                <c:v>5</c:v>
              </c:pt>
            </c:numLit>
          </c:val>
          <c:smooth val="0"/>
          <c:extLst>
            <c:ext xmlns:c16="http://schemas.microsoft.com/office/drawing/2014/chart" uri="{C3380CC4-5D6E-409C-BE32-E72D297353CC}">
              <c16:uniqueId val="{00000001-AFFB-4C17-8E45-325D5EF406F6}"/>
            </c:ext>
          </c:extLst>
        </c:ser>
        <c:ser>
          <c:idx val="1"/>
          <c:order val="2"/>
          <c:tx>
            <c:v>Buy something</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0</c:v>
              </c:pt>
              <c:pt idx="1">
                <c:v>1</c:v>
              </c:pt>
              <c:pt idx="2">
                <c:v>1</c:v>
              </c:pt>
              <c:pt idx="3">
                <c:v>0</c:v>
              </c:pt>
            </c:numLit>
          </c:val>
          <c:smooth val="0"/>
          <c:extLst>
            <c:ext xmlns:c16="http://schemas.microsoft.com/office/drawing/2014/chart" uri="{C3380CC4-5D6E-409C-BE32-E72D297353CC}">
              <c16:uniqueId val="{00000002-AFFB-4C17-8E45-325D5EF406F6}"/>
            </c:ext>
          </c:extLst>
        </c:ser>
        <c:ser>
          <c:idx val="2"/>
          <c:order val="3"/>
          <c:tx>
            <c:v>Access services</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1</c:v>
              </c:pt>
              <c:pt idx="1">
                <c:v>2</c:v>
              </c:pt>
              <c:pt idx="2">
                <c:v>1</c:v>
              </c:pt>
              <c:pt idx="3">
                <c:v>0</c:v>
              </c:pt>
            </c:numLit>
          </c:val>
          <c:smooth val="0"/>
          <c:extLst>
            <c:ext xmlns:c16="http://schemas.microsoft.com/office/drawing/2014/chart" uri="{C3380CC4-5D6E-409C-BE32-E72D297353CC}">
              <c16:uniqueId val="{00000003-AFFB-4C17-8E45-325D5EF406F6}"/>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InPersonorOnline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1723-411A-A19D-E391352B2958}"/>
            </c:ext>
          </c:extLst>
        </c:ser>
        <c:ser>
          <c:idx val="0"/>
          <c:order val="1"/>
          <c:tx>
            <c:v>In person</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30</c:v>
              </c:pt>
              <c:pt idx="1">
                <c:v>50</c:v>
              </c:pt>
              <c:pt idx="2">
                <c:v>44</c:v>
              </c:pt>
              <c:pt idx="3">
                <c:v>41</c:v>
              </c:pt>
            </c:numLit>
          </c:val>
          <c:smooth val="0"/>
          <c:extLst>
            <c:ext xmlns:c16="http://schemas.microsoft.com/office/drawing/2014/chart" uri="{C3380CC4-5D6E-409C-BE32-E72D297353CC}">
              <c16:uniqueId val="{00000001-1723-411A-A19D-E391352B2958}"/>
            </c:ext>
          </c:extLst>
        </c:ser>
        <c:ser>
          <c:idx val="1"/>
          <c:order val="2"/>
          <c:tx>
            <c:v>Online</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22</c:v>
              </c:pt>
              <c:pt idx="1">
                <c:v>36</c:v>
              </c:pt>
              <c:pt idx="2">
                <c:v>44</c:v>
              </c:pt>
              <c:pt idx="3">
                <c:v>32</c:v>
              </c:pt>
            </c:numLit>
          </c:val>
          <c:smooth val="0"/>
          <c:extLst>
            <c:ext xmlns:c16="http://schemas.microsoft.com/office/drawing/2014/chart" uri="{C3380CC4-5D6E-409C-BE32-E72D297353CC}">
              <c16:uniqueId val="{00000002-1723-411A-A19D-E391352B2958}"/>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WhereInterlocutor(s)</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DFED-4725-8C95-28DCB0122337}"/>
            </c:ext>
          </c:extLst>
        </c:ser>
        <c:ser>
          <c:idx val="0"/>
          <c:order val="1"/>
          <c:tx>
            <c:v>In the UK</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37</c:v>
              </c:pt>
              <c:pt idx="1">
                <c:v>61</c:v>
              </c:pt>
              <c:pt idx="2">
                <c:v>61</c:v>
              </c:pt>
              <c:pt idx="3">
                <c:v>60</c:v>
              </c:pt>
            </c:numLit>
          </c:val>
          <c:smooth val="0"/>
          <c:extLst>
            <c:ext xmlns:c16="http://schemas.microsoft.com/office/drawing/2014/chart" uri="{C3380CC4-5D6E-409C-BE32-E72D297353CC}">
              <c16:uniqueId val="{00000001-DFED-4725-8C95-28DCB0122337}"/>
            </c:ext>
          </c:extLst>
        </c:ser>
        <c:ser>
          <c:idx val="1"/>
          <c:order val="2"/>
          <c:tx>
            <c:v>At home (in my home country)</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14</c:v>
              </c:pt>
              <c:pt idx="1">
                <c:v>21</c:v>
              </c:pt>
              <c:pt idx="2">
                <c:v>20</c:v>
              </c:pt>
              <c:pt idx="3">
                <c:v>10</c:v>
              </c:pt>
            </c:numLit>
          </c:val>
          <c:smooth val="0"/>
          <c:extLst>
            <c:ext xmlns:c16="http://schemas.microsoft.com/office/drawing/2014/chart" uri="{C3380CC4-5D6E-409C-BE32-E72D297353CC}">
              <c16:uniqueId val="{00000002-DFED-4725-8C95-28DCB0122337}"/>
            </c:ext>
          </c:extLst>
        </c:ser>
        <c:ser>
          <c:idx val="2"/>
          <c:order val="3"/>
          <c:tx>
            <c:v>Somewhere else</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1</c:v>
              </c:pt>
              <c:pt idx="1">
                <c:v>4</c:v>
              </c:pt>
              <c:pt idx="2">
                <c:v>7</c:v>
              </c:pt>
              <c:pt idx="3">
                <c:v>3</c:v>
              </c:pt>
            </c:numLit>
          </c:val>
          <c:smooth val="0"/>
          <c:extLst>
            <c:ext xmlns:c16="http://schemas.microsoft.com/office/drawing/2014/chart" uri="{C3380CC4-5D6E-409C-BE32-E72D297353CC}">
              <c16:uniqueId val="{00000003-DFED-4725-8C95-28DCB0122337}"/>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Purpose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numLit>
          </c:val>
          <c:smooth val="0"/>
          <c:extLst>
            <c:ext xmlns:c16="http://schemas.microsoft.com/office/drawing/2014/chart" uri="{C3380CC4-5D6E-409C-BE32-E72D297353CC}">
              <c16:uniqueId val="{00000000-D088-4BEB-8D28-DCE14D58863A}"/>
            </c:ext>
          </c:extLst>
        </c:ser>
        <c:ser>
          <c:idx val="0"/>
          <c:order val="1"/>
          <c:tx>
            <c:v>Studies</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13</c:v>
              </c:pt>
              <c:pt idx="1">
                <c:v>9</c:v>
              </c:pt>
              <c:pt idx="2">
                <c:v>9</c:v>
              </c:pt>
              <c:pt idx="3">
                <c:v>7</c:v>
              </c:pt>
              <c:pt idx="4">
                <c:v>9</c:v>
              </c:pt>
              <c:pt idx="5">
                <c:v>3</c:v>
              </c:pt>
              <c:pt idx="6">
                <c:v>2</c:v>
              </c:pt>
            </c:numLit>
          </c:val>
          <c:smooth val="0"/>
          <c:extLst>
            <c:ext xmlns:c16="http://schemas.microsoft.com/office/drawing/2014/chart" uri="{C3380CC4-5D6E-409C-BE32-E72D297353CC}">
              <c16:uniqueId val="{00000001-D088-4BEB-8D28-DCE14D58863A}"/>
            </c:ext>
          </c:extLst>
        </c:ser>
        <c:ser>
          <c:idx val="1"/>
          <c:order val="2"/>
          <c:tx>
            <c:v>Socializing</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23</c:v>
              </c:pt>
              <c:pt idx="1">
                <c:v>29</c:v>
              </c:pt>
              <c:pt idx="2">
                <c:v>27</c:v>
              </c:pt>
              <c:pt idx="3">
                <c:v>35</c:v>
              </c:pt>
              <c:pt idx="4">
                <c:v>22</c:v>
              </c:pt>
              <c:pt idx="5">
                <c:v>29</c:v>
              </c:pt>
              <c:pt idx="6">
                <c:v>29</c:v>
              </c:pt>
            </c:numLit>
          </c:val>
          <c:smooth val="0"/>
          <c:extLst>
            <c:ext xmlns:c16="http://schemas.microsoft.com/office/drawing/2014/chart" uri="{C3380CC4-5D6E-409C-BE32-E72D297353CC}">
              <c16:uniqueId val="{00000002-D088-4BEB-8D28-DCE14D58863A}"/>
            </c:ext>
          </c:extLst>
        </c:ser>
        <c:ser>
          <c:idx val="2"/>
          <c:order val="3"/>
          <c:tx>
            <c:v>Buy something</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3</c:v>
              </c:pt>
              <c:pt idx="1">
                <c:v>3</c:v>
              </c:pt>
              <c:pt idx="2">
                <c:v>5</c:v>
              </c:pt>
              <c:pt idx="3">
                <c:v>3</c:v>
              </c:pt>
              <c:pt idx="4">
                <c:v>2</c:v>
              </c:pt>
              <c:pt idx="5">
                <c:v>2</c:v>
              </c:pt>
              <c:pt idx="6">
                <c:v>5</c:v>
              </c:pt>
            </c:numLit>
          </c:val>
          <c:smooth val="0"/>
          <c:extLst>
            <c:ext xmlns:c16="http://schemas.microsoft.com/office/drawing/2014/chart" uri="{C3380CC4-5D6E-409C-BE32-E72D297353CC}">
              <c16:uniqueId val="{00000003-D088-4BEB-8D28-DCE14D58863A}"/>
            </c:ext>
          </c:extLst>
        </c:ser>
        <c:ser>
          <c:idx val="3"/>
          <c:order val="4"/>
          <c:tx>
            <c:v>Access services</c:v>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1</c:v>
              </c:pt>
              <c:pt idx="1">
                <c:v>4</c:v>
              </c:pt>
              <c:pt idx="2">
                <c:v>6</c:v>
              </c:pt>
              <c:pt idx="3">
                <c:v>2</c:v>
              </c:pt>
              <c:pt idx="4">
                <c:v>7</c:v>
              </c:pt>
              <c:pt idx="5">
                <c:v>3</c:v>
              </c:pt>
              <c:pt idx="6">
                <c:v>7</c:v>
              </c:pt>
            </c:numLit>
          </c:val>
          <c:smooth val="0"/>
          <c:extLst>
            <c:ext xmlns:c16="http://schemas.microsoft.com/office/drawing/2014/chart" uri="{C3380CC4-5D6E-409C-BE32-E72D297353CC}">
              <c16:uniqueId val="{00000004-D088-4BEB-8D28-DCE14D58863A}"/>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Purpose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6B03-4A2B-96FD-A421426E6A04}"/>
            </c:ext>
          </c:extLst>
        </c:ser>
        <c:ser>
          <c:idx val="0"/>
          <c:order val="1"/>
          <c:tx>
            <c:v>Studies</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8</c:v>
              </c:pt>
              <c:pt idx="1">
                <c:v>23</c:v>
              </c:pt>
              <c:pt idx="2">
                <c:v>12</c:v>
              </c:pt>
              <c:pt idx="3">
                <c:v>9</c:v>
              </c:pt>
            </c:numLit>
          </c:val>
          <c:smooth val="0"/>
          <c:extLst>
            <c:ext xmlns:c16="http://schemas.microsoft.com/office/drawing/2014/chart" uri="{C3380CC4-5D6E-409C-BE32-E72D297353CC}">
              <c16:uniqueId val="{00000001-6B03-4A2B-96FD-A421426E6A04}"/>
            </c:ext>
          </c:extLst>
        </c:ser>
        <c:ser>
          <c:idx val="1"/>
          <c:order val="2"/>
          <c:tx>
            <c:v>Socializing</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39</c:v>
              </c:pt>
              <c:pt idx="1">
                <c:v>44</c:v>
              </c:pt>
              <c:pt idx="2">
                <c:v>59</c:v>
              </c:pt>
              <c:pt idx="3">
                <c:v>52</c:v>
              </c:pt>
            </c:numLit>
          </c:val>
          <c:smooth val="0"/>
          <c:extLst>
            <c:ext xmlns:c16="http://schemas.microsoft.com/office/drawing/2014/chart" uri="{C3380CC4-5D6E-409C-BE32-E72D297353CC}">
              <c16:uniqueId val="{00000002-6B03-4A2B-96FD-A421426E6A04}"/>
            </c:ext>
          </c:extLst>
        </c:ser>
        <c:ser>
          <c:idx val="2"/>
          <c:order val="3"/>
          <c:tx>
            <c:v>Buy something</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2</c:v>
              </c:pt>
              <c:pt idx="1">
                <c:v>8</c:v>
              </c:pt>
              <c:pt idx="2">
                <c:v>6</c:v>
              </c:pt>
              <c:pt idx="3">
                <c:v>7</c:v>
              </c:pt>
            </c:numLit>
          </c:val>
          <c:smooth val="0"/>
          <c:extLst>
            <c:ext xmlns:c16="http://schemas.microsoft.com/office/drawing/2014/chart" uri="{C3380CC4-5D6E-409C-BE32-E72D297353CC}">
              <c16:uniqueId val="{00000003-6B03-4A2B-96FD-A421426E6A04}"/>
            </c:ext>
          </c:extLst>
        </c:ser>
        <c:ser>
          <c:idx val="3"/>
          <c:order val="4"/>
          <c:tx>
            <c:v>Access services</c:v>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3</c:v>
              </c:pt>
              <c:pt idx="1">
                <c:v>11</c:v>
              </c:pt>
              <c:pt idx="2">
                <c:v>11</c:v>
              </c:pt>
              <c:pt idx="3">
                <c:v>5</c:v>
              </c:pt>
            </c:numLit>
          </c:val>
          <c:smooth val="0"/>
          <c:extLst>
            <c:ext xmlns:c16="http://schemas.microsoft.com/office/drawing/2014/chart" uri="{C3380CC4-5D6E-409C-BE32-E72D297353CC}">
              <c16:uniqueId val="{00000004-6B03-4A2B-96FD-A421426E6A04}"/>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Language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4EE7-454F-813A-50C020BE5E46}"/>
            </c:ext>
          </c:extLst>
        </c:ser>
        <c:ser>
          <c:idx val="0"/>
          <c:order val="1"/>
          <c:tx>
            <c:v>English</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2</c:v>
              </c:pt>
              <c:pt idx="1">
                <c:v>3</c:v>
              </c:pt>
              <c:pt idx="2">
                <c:v>1</c:v>
              </c:pt>
              <c:pt idx="3">
                <c:v>0</c:v>
              </c:pt>
            </c:numLit>
          </c:val>
          <c:smooth val="0"/>
          <c:extLst>
            <c:ext xmlns:c16="http://schemas.microsoft.com/office/drawing/2014/chart" uri="{C3380CC4-5D6E-409C-BE32-E72D297353CC}">
              <c16:uniqueId val="{00000001-4EE7-454F-813A-50C020BE5E46}"/>
            </c:ext>
          </c:extLst>
        </c:ser>
        <c:ser>
          <c:idx val="1"/>
          <c:order val="2"/>
          <c:tx>
            <c:v>First language</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2</c:v>
              </c:pt>
              <c:pt idx="1">
                <c:v>1</c:v>
              </c:pt>
              <c:pt idx="2">
                <c:v>4</c:v>
              </c:pt>
              <c:pt idx="3">
                <c:v>3</c:v>
              </c:pt>
            </c:numLit>
          </c:val>
          <c:smooth val="0"/>
          <c:extLst>
            <c:ext xmlns:c16="http://schemas.microsoft.com/office/drawing/2014/chart" uri="{C3380CC4-5D6E-409C-BE32-E72D297353CC}">
              <c16:uniqueId val="{00000002-4EE7-454F-813A-50C020BE5E46}"/>
            </c:ext>
          </c:extLst>
        </c:ser>
        <c:ser>
          <c:idx val="2"/>
          <c:order val="3"/>
          <c:tx>
            <c:v>Mix</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2</c:v>
              </c:pt>
              <c:pt idx="1">
                <c:v>1</c:v>
              </c:pt>
              <c:pt idx="2">
                <c:v>1</c:v>
              </c:pt>
              <c:pt idx="3">
                <c:v>2</c:v>
              </c:pt>
            </c:numLit>
          </c:val>
          <c:smooth val="0"/>
          <c:extLst>
            <c:ext xmlns:c16="http://schemas.microsoft.com/office/drawing/2014/chart" uri="{C3380CC4-5D6E-409C-BE32-E72D297353CC}">
              <c16:uniqueId val="{00000003-4EE7-454F-813A-50C020BE5E46}"/>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InPersonorOnline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6F64-47AF-9EA5-BE99B395FB3D}"/>
            </c:ext>
          </c:extLst>
        </c:ser>
        <c:ser>
          <c:idx val="0"/>
          <c:order val="1"/>
          <c:tx>
            <c:v>In person</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6</c:v>
              </c:pt>
              <c:pt idx="1">
                <c:v>4</c:v>
              </c:pt>
              <c:pt idx="2">
                <c:v>6</c:v>
              </c:pt>
              <c:pt idx="3">
                <c:v>4</c:v>
              </c:pt>
            </c:numLit>
          </c:val>
          <c:smooth val="0"/>
          <c:extLst>
            <c:ext xmlns:c16="http://schemas.microsoft.com/office/drawing/2014/chart" uri="{C3380CC4-5D6E-409C-BE32-E72D297353CC}">
              <c16:uniqueId val="{00000001-6F64-47AF-9EA5-BE99B395FB3D}"/>
            </c:ext>
          </c:extLst>
        </c:ser>
        <c:ser>
          <c:idx val="1"/>
          <c:order val="2"/>
          <c:tx>
            <c:v>Online</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0</c:v>
              </c:pt>
              <c:pt idx="1">
                <c:v>1</c:v>
              </c:pt>
              <c:pt idx="2">
                <c:v>0</c:v>
              </c:pt>
              <c:pt idx="3">
                <c:v>1</c:v>
              </c:pt>
            </c:numLit>
          </c:val>
          <c:smooth val="0"/>
          <c:extLst>
            <c:ext xmlns:c16="http://schemas.microsoft.com/office/drawing/2014/chart" uri="{C3380CC4-5D6E-409C-BE32-E72D297353CC}">
              <c16:uniqueId val="{00000002-6F64-47AF-9EA5-BE99B395FB3D}"/>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WhereInterlocutor(s)</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numLit>
          </c:val>
          <c:smooth val="0"/>
          <c:extLst>
            <c:ext xmlns:c16="http://schemas.microsoft.com/office/drawing/2014/chart" uri="{C3380CC4-5D6E-409C-BE32-E72D297353CC}">
              <c16:uniqueId val="{00000000-3E1A-41C2-80AC-D27CC4A2C588}"/>
            </c:ext>
          </c:extLst>
        </c:ser>
        <c:ser>
          <c:idx val="0"/>
          <c:order val="1"/>
          <c:tx>
            <c:v>In the UK</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08:15 - 10:45</c:v>
              </c:pt>
              <c:pt idx="1">
                <c:v>11:30 - 14:00</c:v>
              </c:pt>
              <c:pt idx="2">
                <c:v>14:45 - 17:15</c:v>
              </c:pt>
              <c:pt idx="3">
                <c:v>18:00 - 20:30</c:v>
              </c:pt>
            </c:strLit>
          </c:cat>
          <c:val>
            <c:numLit>
              <c:formatCode>General</c:formatCode>
              <c:ptCount val="4"/>
              <c:pt idx="0">
                <c:v>6</c:v>
              </c:pt>
              <c:pt idx="1">
                <c:v>5</c:v>
              </c:pt>
              <c:pt idx="2">
                <c:v>6</c:v>
              </c:pt>
              <c:pt idx="3">
                <c:v>5</c:v>
              </c:pt>
            </c:numLit>
          </c:val>
          <c:smooth val="0"/>
          <c:extLst>
            <c:ext xmlns:c16="http://schemas.microsoft.com/office/drawing/2014/chart" uri="{C3380CC4-5D6E-409C-BE32-E72D297353CC}">
              <c16:uniqueId val="{00000001-3E1A-41C2-80AC-D27CC4A2C588}"/>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Purpose</c:v>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numLit>
          </c:val>
          <c:smooth val="0"/>
          <c:extLst>
            <c:ext xmlns:c16="http://schemas.microsoft.com/office/drawing/2014/chart" uri="{C3380CC4-5D6E-409C-BE32-E72D297353CC}">
              <c16:uniqueId val="{00000000-7F40-42A9-BE99-3C83456E3ACE}"/>
            </c:ext>
          </c:extLst>
        </c:ser>
        <c:ser>
          <c:idx val="0"/>
          <c:order val="1"/>
          <c:tx>
            <c:v>Socializing</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1</c:v>
              </c:pt>
              <c:pt idx="1">
                <c:v>3</c:v>
              </c:pt>
              <c:pt idx="2">
                <c:v>2</c:v>
              </c:pt>
              <c:pt idx="3">
                <c:v>3</c:v>
              </c:pt>
              <c:pt idx="4">
                <c:v>2</c:v>
              </c:pt>
              <c:pt idx="5">
                <c:v>3</c:v>
              </c:pt>
              <c:pt idx="6">
                <c:v>2</c:v>
              </c:pt>
            </c:numLit>
          </c:val>
          <c:smooth val="0"/>
          <c:extLst>
            <c:ext xmlns:c16="http://schemas.microsoft.com/office/drawing/2014/chart" uri="{C3380CC4-5D6E-409C-BE32-E72D297353CC}">
              <c16:uniqueId val="{00000001-7F40-42A9-BE99-3C83456E3ACE}"/>
            </c:ext>
          </c:extLst>
        </c:ser>
        <c:ser>
          <c:idx val="1"/>
          <c:order val="2"/>
          <c:tx>
            <c:v>Buy something</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0</c:v>
              </c:pt>
              <c:pt idx="1">
                <c:v>0</c:v>
              </c:pt>
              <c:pt idx="2">
                <c:v>0</c:v>
              </c:pt>
              <c:pt idx="3">
                <c:v>1</c:v>
              </c:pt>
              <c:pt idx="4">
                <c:v>0</c:v>
              </c:pt>
              <c:pt idx="5">
                <c:v>0</c:v>
              </c:pt>
              <c:pt idx="6">
                <c:v>1</c:v>
              </c:pt>
            </c:numLit>
          </c:val>
          <c:smooth val="0"/>
          <c:extLst>
            <c:ext xmlns:c16="http://schemas.microsoft.com/office/drawing/2014/chart" uri="{C3380CC4-5D6E-409C-BE32-E72D297353CC}">
              <c16:uniqueId val="{00000002-7F40-42A9-BE99-3C83456E3ACE}"/>
            </c:ext>
          </c:extLst>
        </c:ser>
        <c:ser>
          <c:idx val="2"/>
          <c:order val="3"/>
          <c:tx>
            <c:v>Access services</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Monday</c:v>
              </c:pt>
              <c:pt idx="1">
                <c:v>Tuesday</c:v>
              </c:pt>
              <c:pt idx="2">
                <c:v>Wednesday</c:v>
              </c:pt>
              <c:pt idx="3">
                <c:v>Thursday</c:v>
              </c:pt>
              <c:pt idx="4">
                <c:v>Friday</c:v>
              </c:pt>
              <c:pt idx="5">
                <c:v>Saturday</c:v>
              </c:pt>
              <c:pt idx="6">
                <c:v>Sunday</c:v>
              </c:pt>
            </c:strLit>
          </c:cat>
          <c:val>
            <c:numLit>
              <c:formatCode>General</c:formatCode>
              <c:ptCount val="7"/>
              <c:pt idx="0">
                <c:v>1</c:v>
              </c:pt>
              <c:pt idx="1">
                <c:v>1</c:v>
              </c:pt>
              <c:pt idx="2">
                <c:v>1</c:v>
              </c:pt>
              <c:pt idx="3">
                <c:v>0</c:v>
              </c:pt>
              <c:pt idx="4">
                <c:v>1</c:v>
              </c:pt>
              <c:pt idx="5">
                <c:v>0</c:v>
              </c:pt>
              <c:pt idx="6">
                <c:v>0</c:v>
              </c:pt>
            </c:numLit>
          </c:val>
          <c:smooth val="0"/>
          <c:extLst>
            <c:ext xmlns:c16="http://schemas.microsoft.com/office/drawing/2014/chart" uri="{C3380CC4-5D6E-409C-BE32-E72D297353CC}">
              <c16:uniqueId val="{00000003-7F40-42A9-BE99-3C83456E3ACE}"/>
            </c:ext>
          </c:extLst>
        </c:ser>
        <c:dLbls>
          <c:showLegendKey val="0"/>
          <c:showVal val="1"/>
          <c:showCatName val="0"/>
          <c:showSerName val="0"/>
          <c:showPercent val="0"/>
          <c:showBubbleSize val="0"/>
        </c:dLbls>
        <c:smooth val="0"/>
        <c:axId val="412351496"/>
        <c:axId val="412355760"/>
      </c:lineChart>
      <c:catAx>
        <c:axId val="41235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5760"/>
        <c:crosses val="autoZero"/>
        <c:auto val="1"/>
        <c:lblAlgn val="ctr"/>
        <c:lblOffset val="100"/>
        <c:noMultiLvlLbl val="0"/>
      </c:catAx>
      <c:valAx>
        <c:axId val="4123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3514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4404127ca6_0_5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4404127ca6_0_51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441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862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268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544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876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662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1052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0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7656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7177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67862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66981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a:t>So what was our experience. 20 students volunteered to participate in the study. The response rate for the app administered surveys, so the experience sampling, ranged from 7 to 100% with an average of 83%. Two participants with very low response rates 7% and 36% respectively were excluded. The remaining participants had completed over 70% of the ESM surveys. Typical response rates in ESM studies is 70-80%.</a:t>
            </a:r>
          </a:p>
          <a:p>
            <a:pPr marL="158750" indent="0">
              <a:buNone/>
            </a:pPr>
            <a:r>
              <a:rPr lang="en-GB" dirty="0"/>
              <a:t>The graph on this study plots response rates for the final sample of 18 participants across the week. It is interesting to note how the response rate steadily increased and that there was a clear dip on Saturday morning. </a:t>
            </a:r>
          </a:p>
        </p:txBody>
      </p:sp>
    </p:spTree>
    <p:extLst>
      <p:ext uri="{BB962C8B-B14F-4D97-AF65-F5344CB8AC3E}">
        <p14:creationId xmlns:p14="http://schemas.microsoft.com/office/powerpoint/2010/main" val="163783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4581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452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602334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5858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83774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48321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74889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037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577020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703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58702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154002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692259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4131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44356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668795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4404127ca6_0_5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4404127ca6_0_51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16804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463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7832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1365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647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861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37519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 title slide dark blue">
  <p:cSld name="TITLE_1">
    <p:bg>
      <p:bgPr>
        <a:solidFill>
          <a:srgbClr val="001E8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70225" y="439125"/>
            <a:ext cx="2815500" cy="62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 name="Google Shape;11;p2"/>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p2"/>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 left text and photo dark green">
  <p:cSld name="CUSTOM_11">
    <p:bg>
      <p:bgPr>
        <a:solidFill>
          <a:srgbClr val="144835"/>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57" name="Google Shape;57;p11"/>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8" name="Google Shape;58;p11"/>
          <p:cNvSpPr>
            <a:spLocks noGrp="1"/>
          </p:cNvSpPr>
          <p:nvPr>
            <p:ph type="pic" idx="2"/>
          </p:nvPr>
        </p:nvSpPr>
        <p:spPr>
          <a:xfrm>
            <a:off x="5536350" y="1144975"/>
            <a:ext cx="3295800" cy="3711000"/>
          </a:xfrm>
          <a:prstGeom prst="roundRect">
            <a:avLst>
              <a:gd name="adj" fmla="val 13323"/>
            </a:avLst>
          </a:prstGeom>
          <a:noFill/>
          <a:ln>
            <a:noFill/>
          </a:ln>
        </p:spPr>
      </p:sp>
      <p:pic>
        <p:nvPicPr>
          <p:cNvPr id="59" name="Google Shape;59;p11"/>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 left text and photo orange">
  <p:cSld name="CUSTOM_11_1">
    <p:bg>
      <p:bgPr>
        <a:solidFill>
          <a:srgbClr val="FD5000"/>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62" name="Google Shape;62;p1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63" name="Google Shape;63;p12"/>
          <p:cNvSpPr>
            <a:spLocks noGrp="1"/>
          </p:cNvSpPr>
          <p:nvPr>
            <p:ph type="pic" idx="2"/>
          </p:nvPr>
        </p:nvSpPr>
        <p:spPr>
          <a:xfrm>
            <a:off x="5536350" y="1144975"/>
            <a:ext cx="3295800" cy="3711000"/>
          </a:xfrm>
          <a:prstGeom prst="roundRect">
            <a:avLst>
              <a:gd name="adj" fmla="val 13323"/>
            </a:avLst>
          </a:prstGeom>
          <a:noFill/>
          <a:ln>
            <a:noFill/>
          </a:ln>
        </p:spPr>
      </p:sp>
      <p:pic>
        <p:nvPicPr>
          <p:cNvPr id="64" name="Google Shape;64;p12"/>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 left text and photo light green">
  <p:cSld name="CUSTOM_11_1_1_1">
    <p:bg>
      <p:bgPr>
        <a:solidFill>
          <a:srgbClr val="78BF26"/>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72" name="Google Shape;72;p14"/>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3" name="Google Shape;73;p14"/>
          <p:cNvSpPr>
            <a:spLocks noGrp="1"/>
          </p:cNvSpPr>
          <p:nvPr>
            <p:ph type="pic" idx="2"/>
          </p:nvPr>
        </p:nvSpPr>
        <p:spPr>
          <a:xfrm>
            <a:off x="5536350" y="1144975"/>
            <a:ext cx="3295800" cy="3711000"/>
          </a:xfrm>
          <a:prstGeom prst="roundRect">
            <a:avLst>
              <a:gd name="adj" fmla="val 13323"/>
            </a:avLst>
          </a:prstGeom>
          <a:noFill/>
          <a:ln>
            <a:noFill/>
          </a:ln>
        </p:spPr>
      </p:sp>
      <p:pic>
        <p:nvPicPr>
          <p:cNvPr id="74" name="Google Shape;74;p14"/>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 left text and photo purpl">
  <p:cSld name="CUSTOM_11_1_1_1_1">
    <p:bg>
      <p:bgPr>
        <a:solidFill>
          <a:srgbClr val="3C0032"/>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77" name="Google Shape;77;p15"/>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8" name="Google Shape;78;p15"/>
          <p:cNvSpPr>
            <a:spLocks noGrp="1"/>
          </p:cNvSpPr>
          <p:nvPr>
            <p:ph type="pic" idx="2"/>
          </p:nvPr>
        </p:nvSpPr>
        <p:spPr>
          <a:xfrm>
            <a:off x="5536350" y="1144975"/>
            <a:ext cx="3295800" cy="3711000"/>
          </a:xfrm>
          <a:prstGeom prst="roundRect">
            <a:avLst>
              <a:gd name="adj" fmla="val 13323"/>
            </a:avLst>
          </a:prstGeom>
          <a:noFill/>
          <a:ln>
            <a:noFill/>
          </a:ln>
        </p:spPr>
      </p:sp>
      <p:pic>
        <p:nvPicPr>
          <p:cNvPr id="79" name="Google Shape;79;p15"/>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 left text and photo warm grey">
  <p:cSld name="CUSTOM_11_1_1_1_1_1">
    <p:bg>
      <p:bgPr>
        <a:solidFill>
          <a:srgbClr val="A6A09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82" name="Google Shape;82;p1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3" name="Google Shape;83;p16"/>
          <p:cNvSpPr>
            <a:spLocks noGrp="1"/>
          </p:cNvSpPr>
          <p:nvPr>
            <p:ph type="pic" idx="2"/>
          </p:nvPr>
        </p:nvSpPr>
        <p:spPr>
          <a:xfrm>
            <a:off x="5536350" y="1144975"/>
            <a:ext cx="3295800" cy="3711000"/>
          </a:xfrm>
          <a:prstGeom prst="roundRect">
            <a:avLst>
              <a:gd name="adj" fmla="val 13323"/>
            </a:avLst>
          </a:prstGeom>
          <a:noFill/>
          <a:ln>
            <a:noFill/>
          </a:ln>
        </p:spPr>
      </p:sp>
      <p:pic>
        <p:nvPicPr>
          <p:cNvPr id="84" name="Google Shape;84;p16"/>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 left text and photo light grey">
  <p:cSld name="CUSTOM_11_1_1_1_1_1_1">
    <p:bg>
      <p:bgPr>
        <a:solidFill>
          <a:srgbClr val="E6E4DB"/>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87" name="Google Shape;87;p1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8" name="Google Shape;88;p17"/>
          <p:cNvSpPr>
            <a:spLocks noGrp="1"/>
          </p:cNvSpPr>
          <p:nvPr>
            <p:ph type="pic" idx="2"/>
          </p:nvPr>
        </p:nvSpPr>
        <p:spPr>
          <a:xfrm>
            <a:off x="5536350" y="1144975"/>
            <a:ext cx="3295800" cy="3711000"/>
          </a:xfrm>
          <a:prstGeom prst="roundRect">
            <a:avLst>
              <a:gd name="adj" fmla="val 13323"/>
            </a:avLst>
          </a:prstGeom>
          <a:noFill/>
          <a:ln>
            <a:noFill/>
          </a:ln>
        </p:spPr>
      </p:sp>
      <p:pic>
        <p:nvPicPr>
          <p:cNvPr id="89" name="Google Shape;89;p17"/>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 right text and full height photo light grey">
  <p:cSld name="CUSTOM_11_1_1_1_1_1_1_1">
    <p:bg>
      <p:bgPr>
        <a:solidFill>
          <a:srgbClr val="E6E4DB"/>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92" name="Google Shape;92;p18"/>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93" name="Google Shape;93;p18"/>
          <p:cNvSpPr>
            <a:spLocks noGrp="1"/>
          </p:cNvSpPr>
          <p:nvPr>
            <p:ph type="pic" idx="2"/>
          </p:nvPr>
        </p:nvSpPr>
        <p:spPr>
          <a:xfrm>
            <a:off x="-538125" y="0"/>
            <a:ext cx="4605000" cy="5143500"/>
          </a:xfrm>
          <a:prstGeom prst="roundRect">
            <a:avLst>
              <a:gd name="adj" fmla="val 13323"/>
            </a:avLst>
          </a:prstGeom>
          <a:noFill/>
          <a:ln>
            <a:noFill/>
          </a:ln>
        </p:spPr>
      </p:sp>
      <p:pic>
        <p:nvPicPr>
          <p:cNvPr id="94" name="Google Shape;94;p18"/>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 right text and full height photo yellow">
  <p:cSld name="CUSTOM_11_1_1_1_1_1_1_1_3">
    <p:bg>
      <p:bgPr>
        <a:solidFill>
          <a:srgbClr val="FFD200"/>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97" name="Google Shape;97;p19"/>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98" name="Google Shape;98;p19"/>
          <p:cNvSpPr>
            <a:spLocks noGrp="1"/>
          </p:cNvSpPr>
          <p:nvPr>
            <p:ph type="pic" idx="2"/>
          </p:nvPr>
        </p:nvSpPr>
        <p:spPr>
          <a:xfrm>
            <a:off x="-538125" y="0"/>
            <a:ext cx="4605000" cy="5143500"/>
          </a:xfrm>
          <a:prstGeom prst="roundRect">
            <a:avLst>
              <a:gd name="adj" fmla="val 13323"/>
            </a:avLst>
          </a:prstGeom>
          <a:noFill/>
          <a:ln>
            <a:noFill/>
          </a:ln>
        </p:spPr>
      </p:sp>
      <p:pic>
        <p:nvPicPr>
          <p:cNvPr id="99" name="Google Shape;99;p19"/>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 right text and full height photo orange">
  <p:cSld name="CUSTOM_11_1_1_1_1_1_1_1_3_1">
    <p:bg>
      <p:bgPr>
        <a:solidFill>
          <a:srgbClr val="FD5000"/>
        </a:solidFill>
        <a:effectLst/>
      </p:bgPr>
    </p:bg>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02" name="Google Shape;102;p20"/>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3" name="Google Shape;103;p20"/>
          <p:cNvSpPr>
            <a:spLocks noGrp="1"/>
          </p:cNvSpPr>
          <p:nvPr>
            <p:ph type="pic" idx="2"/>
          </p:nvPr>
        </p:nvSpPr>
        <p:spPr>
          <a:xfrm>
            <a:off x="-538125" y="0"/>
            <a:ext cx="4605000" cy="5143500"/>
          </a:xfrm>
          <a:prstGeom prst="roundRect">
            <a:avLst>
              <a:gd name="adj" fmla="val 13323"/>
            </a:avLst>
          </a:prstGeom>
          <a:noFill/>
          <a:ln>
            <a:noFill/>
          </a:ln>
        </p:spPr>
      </p:sp>
      <p:pic>
        <p:nvPicPr>
          <p:cNvPr id="104" name="Google Shape;104;p20"/>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 right text and full height photo warm grey">
  <p:cSld name="CUSTOM_11_1_1_1_1_1_1_1_3_1_1">
    <p:bg>
      <p:bgPr>
        <a:solidFill>
          <a:srgbClr val="A6A091"/>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07" name="Google Shape;107;p21"/>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8" name="Google Shape;108;p21"/>
          <p:cNvSpPr>
            <a:spLocks noGrp="1"/>
          </p:cNvSpPr>
          <p:nvPr>
            <p:ph type="pic" idx="2"/>
          </p:nvPr>
        </p:nvSpPr>
        <p:spPr>
          <a:xfrm>
            <a:off x="-538125" y="0"/>
            <a:ext cx="4605000" cy="5143500"/>
          </a:xfrm>
          <a:prstGeom prst="roundRect">
            <a:avLst>
              <a:gd name="adj" fmla="val 13323"/>
            </a:avLst>
          </a:prstGeom>
          <a:noFill/>
          <a:ln>
            <a:noFill/>
          </a:ln>
        </p:spPr>
      </p:sp>
      <p:pic>
        <p:nvPicPr>
          <p:cNvPr id="109" name="Google Shape;109;p21"/>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 title slide light green">
  <p:cSld name="TITLE_1_1_2">
    <p:bg>
      <p:bgPr>
        <a:solidFill>
          <a:srgbClr val="78BF26"/>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 name="Google Shape;16;p3"/>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18" name="Google Shape;18;p3"/>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 right text and full height photo light green">
  <p:cSld name="CUSTOM_11_1_1_1_1_1_1_1_3_1_1_1">
    <p:bg>
      <p:bgPr>
        <a:solidFill>
          <a:srgbClr val="78BF26"/>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12" name="Google Shape;112;p22"/>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13" name="Google Shape;113;p22"/>
          <p:cNvSpPr>
            <a:spLocks noGrp="1"/>
          </p:cNvSpPr>
          <p:nvPr>
            <p:ph type="pic" idx="2"/>
          </p:nvPr>
        </p:nvSpPr>
        <p:spPr>
          <a:xfrm>
            <a:off x="-538125" y="0"/>
            <a:ext cx="4605000" cy="5143500"/>
          </a:xfrm>
          <a:prstGeom prst="roundRect">
            <a:avLst>
              <a:gd name="adj" fmla="val 13323"/>
            </a:avLst>
          </a:prstGeom>
          <a:noFill/>
          <a:ln>
            <a:noFill/>
          </a:ln>
        </p:spPr>
      </p:sp>
      <p:pic>
        <p:nvPicPr>
          <p:cNvPr id="114" name="Google Shape;114;p22"/>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 right text and full height photo purple">
  <p:cSld name="CUSTOM_11_1_1_1_1_1_1_1_3_1_1_1_1_1">
    <p:bg>
      <p:bgPr>
        <a:solidFill>
          <a:srgbClr val="3C0032"/>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17" name="Google Shape;117;p23"/>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8" name="Google Shape;118;p23"/>
          <p:cNvSpPr>
            <a:spLocks noGrp="1"/>
          </p:cNvSpPr>
          <p:nvPr>
            <p:ph type="pic" idx="2"/>
          </p:nvPr>
        </p:nvSpPr>
        <p:spPr>
          <a:xfrm>
            <a:off x="-538125" y="0"/>
            <a:ext cx="4605000" cy="5143500"/>
          </a:xfrm>
          <a:prstGeom prst="roundRect">
            <a:avLst>
              <a:gd name="adj" fmla="val 13323"/>
            </a:avLst>
          </a:prstGeom>
          <a:noFill/>
          <a:ln>
            <a:noFill/>
          </a:ln>
        </p:spPr>
      </p:sp>
      <p:pic>
        <p:nvPicPr>
          <p:cNvPr id="119" name="Google Shape;119;p23"/>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 right text and full height photo dark green">
  <p:cSld name="CUSTOM_11_1_1_1_1_1_1_1_3_1_1_1_1_1_1">
    <p:bg>
      <p:bgPr>
        <a:solidFill>
          <a:srgbClr val="144835"/>
        </a:solid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22" name="Google Shape;122;p24"/>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23" name="Google Shape;123;p24"/>
          <p:cNvSpPr>
            <a:spLocks noGrp="1"/>
          </p:cNvSpPr>
          <p:nvPr>
            <p:ph type="pic" idx="2"/>
          </p:nvPr>
        </p:nvSpPr>
        <p:spPr>
          <a:xfrm>
            <a:off x="-538125" y="0"/>
            <a:ext cx="4605000" cy="5143500"/>
          </a:xfrm>
          <a:prstGeom prst="roundRect">
            <a:avLst>
              <a:gd name="adj" fmla="val 13323"/>
            </a:avLst>
          </a:prstGeom>
          <a:noFill/>
          <a:ln>
            <a:noFill/>
          </a:ln>
        </p:spPr>
      </p:sp>
      <p:pic>
        <p:nvPicPr>
          <p:cNvPr id="124" name="Google Shape;124;p24"/>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 right text and full height photo dark blue">
  <p:cSld name="CUSTOM_11_1_1_1_1_1_1_1_3_1_1_1_1_1_1_1">
    <p:bg>
      <p:bgPr>
        <a:solidFill>
          <a:srgbClr val="001E82"/>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400325" y="1029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27" name="Google Shape;127;p25"/>
          <p:cNvSpPr txBox="1">
            <a:spLocks noGrp="1"/>
          </p:cNvSpPr>
          <p:nvPr>
            <p:ph type="body" idx="1"/>
          </p:nvPr>
        </p:nvSpPr>
        <p:spPr>
          <a:xfrm>
            <a:off x="4537275" y="2263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28" name="Google Shape;128;p25"/>
          <p:cNvSpPr>
            <a:spLocks noGrp="1"/>
          </p:cNvSpPr>
          <p:nvPr>
            <p:ph type="pic" idx="2"/>
          </p:nvPr>
        </p:nvSpPr>
        <p:spPr>
          <a:xfrm>
            <a:off x="-538125" y="0"/>
            <a:ext cx="4605000" cy="5143500"/>
          </a:xfrm>
          <a:prstGeom prst="roundRect">
            <a:avLst>
              <a:gd name="adj" fmla="val 13323"/>
            </a:avLst>
          </a:prstGeom>
          <a:noFill/>
          <a:ln>
            <a:noFill/>
          </a:ln>
        </p:spPr>
      </p:sp>
      <p:pic>
        <p:nvPicPr>
          <p:cNvPr id="129" name="Google Shape;129;p25"/>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 left text and full height photo light grey">
  <p:cSld name="CUSTOM_11_1_1_1_1_1_1_1_2">
    <p:bg>
      <p:bgPr>
        <a:solidFill>
          <a:srgbClr val="E6E4DB"/>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32" name="Google Shape;132;p2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33" name="Google Shape;133;p26"/>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 left text and full height photo yellow">
  <p:cSld name="CUSTOM_11_1_1_1_1_1_1_1_1">
    <p:bg>
      <p:bgPr>
        <a:solidFill>
          <a:srgbClr val="FFD200"/>
        </a:solid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36" name="Google Shape;136;p2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37" name="Google Shape;137;p27"/>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 left text and full height photo orange">
  <p:cSld name="CUSTOM_11_1_1_1_1_1_1_1_1_1_1">
    <p:bg>
      <p:bgPr>
        <a:solidFill>
          <a:srgbClr val="FD5000"/>
        </a:solidFill>
        <a:effectLst/>
      </p:bgPr>
    </p:bg>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40" name="Google Shape;140;p28"/>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1" name="Google Shape;141;p28"/>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 left text and full height photo light green">
  <p:cSld name="CUSTOM_11_1_1_1_1_1_1_1_1_1_1_1_2">
    <p:bg>
      <p:bgPr>
        <a:solidFill>
          <a:srgbClr val="78BF26"/>
        </a:solidFill>
        <a:effectLst/>
      </p:bgPr>
    </p:bg>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44" name="Google Shape;144;p29"/>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5" name="Google Shape;145;p29"/>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 left text and full height photo warm grey">
  <p:cSld name="CUSTOM_11_1_1_1_1_1_1_1_1_1_1_1_1">
    <p:bg>
      <p:bgPr>
        <a:solidFill>
          <a:srgbClr val="A6A091"/>
        </a:solidFill>
        <a:effectLst/>
      </p:bgPr>
    </p:bg>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48" name="Google Shape;148;p30"/>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9" name="Google Shape;149;p30"/>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 left text and full height photo dark blue">
  <p:cSld name="CUSTOM_11_1_1_1_1_1_1_1_1_1_1_1_1_1">
    <p:bg>
      <p:bgPr>
        <a:solidFill>
          <a:srgbClr val="001E82"/>
        </a:solidFill>
        <a:effectLst/>
      </p:bgPr>
    </p:bg>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52" name="Google Shape;152;p31"/>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3" name="Google Shape;153;p31"/>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 title slide dark green">
  <p:cSld name="TITLE_1_1_1">
    <p:bg>
      <p:bgPr>
        <a:solidFill>
          <a:srgbClr val="144835"/>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70225" y="439125"/>
            <a:ext cx="2815500" cy="62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 left text and full height photo purple">
  <p:cSld name="CUSTOM_11_1_1_1_1_1_1_1_1_1_1_1_1_1_1_1">
    <p:bg>
      <p:bgPr>
        <a:solidFill>
          <a:srgbClr val="3C0032"/>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60" name="Google Shape;160;p3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61" name="Google Shape;161;p33"/>
          <p:cNvSpPr>
            <a:spLocks noGrp="1"/>
          </p:cNvSpPr>
          <p:nvPr>
            <p:ph type="pic" idx="2"/>
          </p:nvPr>
        </p:nvSpPr>
        <p:spPr>
          <a:xfrm>
            <a:off x="5176875" y="0"/>
            <a:ext cx="4605000" cy="5143500"/>
          </a:xfrm>
          <a:prstGeom prst="roundRect">
            <a:avLst>
              <a:gd name="adj" fmla="val 13323"/>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 right text and photo dark blue">
  <p:cSld name="CUSTOM_2_1">
    <p:bg>
      <p:bgPr>
        <a:solidFill>
          <a:srgbClr val="001E82"/>
        </a:solidFill>
        <a:effectLst/>
      </p:bgPr>
    </p:bg>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64" name="Google Shape;164;p34"/>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65" name="Google Shape;165;p34"/>
          <p:cNvSpPr>
            <a:spLocks noGrp="1"/>
          </p:cNvSpPr>
          <p:nvPr>
            <p:ph type="pic" idx="2"/>
          </p:nvPr>
        </p:nvSpPr>
        <p:spPr>
          <a:xfrm>
            <a:off x="327200" y="266925"/>
            <a:ext cx="3295800" cy="4589100"/>
          </a:xfrm>
          <a:prstGeom prst="roundRect">
            <a:avLst>
              <a:gd name="adj" fmla="val 13323"/>
            </a:avLst>
          </a:prstGeom>
          <a:noFill/>
          <a:ln>
            <a:noFill/>
          </a:ln>
        </p:spPr>
      </p:sp>
      <p:pic>
        <p:nvPicPr>
          <p:cNvPr id="166" name="Google Shape;166;p34"/>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 right text and photo dark green">
  <p:cSld name="CUSTOM_2_1_3">
    <p:bg>
      <p:bgPr>
        <a:solidFill>
          <a:srgbClr val="144835"/>
        </a:solidFill>
        <a:effectLst/>
      </p:bgPr>
    </p:bg>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69" name="Google Shape;169;p35"/>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70" name="Google Shape;170;p35"/>
          <p:cNvSpPr>
            <a:spLocks noGrp="1"/>
          </p:cNvSpPr>
          <p:nvPr>
            <p:ph type="pic" idx="2"/>
          </p:nvPr>
        </p:nvSpPr>
        <p:spPr>
          <a:xfrm>
            <a:off x="327200" y="266925"/>
            <a:ext cx="3295800" cy="4589100"/>
          </a:xfrm>
          <a:prstGeom prst="roundRect">
            <a:avLst>
              <a:gd name="adj" fmla="val 13323"/>
            </a:avLst>
          </a:prstGeom>
          <a:noFill/>
          <a:ln>
            <a:noFill/>
          </a:ln>
        </p:spPr>
      </p:sp>
      <p:pic>
        <p:nvPicPr>
          <p:cNvPr id="171" name="Google Shape;171;p35"/>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 right text and photo light green">
  <p:cSld name="CUSTOM_2_1_2">
    <p:bg>
      <p:bgPr>
        <a:solidFill>
          <a:srgbClr val="78BF26"/>
        </a:solidFill>
        <a:effectLst/>
      </p:bgPr>
    </p:bg>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74" name="Google Shape;174;p36"/>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5" name="Google Shape;175;p36"/>
          <p:cNvSpPr>
            <a:spLocks noGrp="1"/>
          </p:cNvSpPr>
          <p:nvPr>
            <p:ph type="pic" idx="2"/>
          </p:nvPr>
        </p:nvSpPr>
        <p:spPr>
          <a:xfrm>
            <a:off x="327200" y="266925"/>
            <a:ext cx="3295800" cy="4589100"/>
          </a:xfrm>
          <a:prstGeom prst="roundRect">
            <a:avLst>
              <a:gd name="adj" fmla="val 13323"/>
            </a:avLst>
          </a:prstGeom>
          <a:noFill/>
          <a:ln>
            <a:noFill/>
          </a:ln>
        </p:spPr>
      </p:sp>
      <p:pic>
        <p:nvPicPr>
          <p:cNvPr id="176" name="Google Shape;176;p36"/>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 right text and photo orange">
  <p:cSld name="CUSTOM_2_1_2_2">
    <p:bg>
      <p:bgPr>
        <a:solidFill>
          <a:srgbClr val="FD5000"/>
        </a:solidFill>
        <a:effectLst/>
      </p:bgPr>
    </p:bg>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79" name="Google Shape;179;p37"/>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80" name="Google Shape;180;p37"/>
          <p:cNvSpPr>
            <a:spLocks noGrp="1"/>
          </p:cNvSpPr>
          <p:nvPr>
            <p:ph type="pic" idx="2"/>
          </p:nvPr>
        </p:nvSpPr>
        <p:spPr>
          <a:xfrm>
            <a:off x="327200" y="266925"/>
            <a:ext cx="3295800" cy="4589100"/>
          </a:xfrm>
          <a:prstGeom prst="roundRect">
            <a:avLst>
              <a:gd name="adj" fmla="val 13323"/>
            </a:avLst>
          </a:prstGeom>
          <a:noFill/>
          <a:ln>
            <a:noFill/>
          </a:ln>
        </p:spPr>
      </p:sp>
      <p:pic>
        <p:nvPicPr>
          <p:cNvPr id="181" name="Google Shape;181;p37"/>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 right text and photo yellow">
  <p:cSld name="CUSTOM_2_1_2_1">
    <p:bg>
      <p:bgPr>
        <a:solidFill>
          <a:srgbClr val="FFD200"/>
        </a:solidFill>
        <a:effectLst/>
      </p:bgPr>
    </p:bg>
    <p:spTree>
      <p:nvGrpSpPr>
        <p:cNvPr id="1" name="Shape 182"/>
        <p:cNvGrpSpPr/>
        <p:nvPr/>
      </p:nvGrpSpPr>
      <p:grpSpPr>
        <a:xfrm>
          <a:off x="0" y="0"/>
          <a:ext cx="0" cy="0"/>
          <a:chOff x="0" y="0"/>
          <a:chExt cx="0" cy="0"/>
        </a:xfrm>
      </p:grpSpPr>
      <p:sp>
        <p:nvSpPr>
          <p:cNvPr id="183" name="Google Shape;183;p38"/>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84" name="Google Shape;184;p38"/>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85" name="Google Shape;185;p38"/>
          <p:cNvSpPr>
            <a:spLocks noGrp="1"/>
          </p:cNvSpPr>
          <p:nvPr>
            <p:ph type="pic" idx="2"/>
          </p:nvPr>
        </p:nvSpPr>
        <p:spPr>
          <a:xfrm>
            <a:off x="327200" y="266925"/>
            <a:ext cx="3295800" cy="4589100"/>
          </a:xfrm>
          <a:prstGeom prst="roundRect">
            <a:avLst>
              <a:gd name="adj" fmla="val 13323"/>
            </a:avLst>
          </a:prstGeom>
          <a:noFill/>
          <a:ln>
            <a:noFill/>
          </a:ln>
        </p:spPr>
      </p:sp>
      <p:pic>
        <p:nvPicPr>
          <p:cNvPr id="186" name="Google Shape;186;p38"/>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 right text and photo purple">
  <p:cSld name="CUSTOM_2_1_1">
    <p:bg>
      <p:bgPr>
        <a:solidFill>
          <a:srgbClr val="3C0032"/>
        </a:solidFill>
        <a:effectLst/>
      </p:bgPr>
    </p:bg>
    <p:spTree>
      <p:nvGrpSpPr>
        <p:cNvPr id="1" name="Shape 187"/>
        <p:cNvGrpSpPr/>
        <p:nvPr/>
      </p:nvGrpSpPr>
      <p:grpSpPr>
        <a:xfrm>
          <a:off x="0" y="0"/>
          <a:ext cx="0" cy="0"/>
          <a:chOff x="0" y="0"/>
          <a:chExt cx="0" cy="0"/>
        </a:xfrm>
      </p:grpSpPr>
      <p:sp>
        <p:nvSpPr>
          <p:cNvPr id="188" name="Google Shape;188;p39"/>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89" name="Google Shape;189;p39"/>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90" name="Google Shape;190;p39"/>
          <p:cNvSpPr>
            <a:spLocks noGrp="1"/>
          </p:cNvSpPr>
          <p:nvPr>
            <p:ph type="pic" idx="2"/>
          </p:nvPr>
        </p:nvSpPr>
        <p:spPr>
          <a:xfrm>
            <a:off x="327200" y="266925"/>
            <a:ext cx="3295800" cy="4589100"/>
          </a:xfrm>
          <a:prstGeom prst="roundRect">
            <a:avLst>
              <a:gd name="adj" fmla="val 13323"/>
            </a:avLst>
          </a:prstGeom>
          <a:noFill/>
          <a:ln>
            <a:noFill/>
          </a:ln>
        </p:spPr>
      </p:sp>
      <p:pic>
        <p:nvPicPr>
          <p:cNvPr id="191" name="Google Shape;191;p39"/>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 right text and photo warm grey">
  <p:cSld name="CUSTOM_2_1_1_1">
    <p:bg>
      <p:bgPr>
        <a:solidFill>
          <a:srgbClr val="A6A091"/>
        </a:solidFill>
        <a:effectLst/>
      </p:bgPr>
    </p:bg>
    <p:spTree>
      <p:nvGrpSpPr>
        <p:cNvPr id="1" name="Shape 192"/>
        <p:cNvGrpSpPr/>
        <p:nvPr/>
      </p:nvGrpSpPr>
      <p:grpSpPr>
        <a:xfrm>
          <a:off x="0" y="0"/>
          <a:ext cx="0" cy="0"/>
          <a:chOff x="0" y="0"/>
          <a:chExt cx="0" cy="0"/>
        </a:xfrm>
      </p:grpSpPr>
      <p:sp>
        <p:nvSpPr>
          <p:cNvPr id="193" name="Google Shape;193;p40"/>
          <p:cNvSpPr txBox="1">
            <a:spLocks noGrp="1"/>
          </p:cNvSpPr>
          <p:nvPr>
            <p:ph type="title"/>
          </p:nvPr>
        </p:nvSpPr>
        <p:spPr>
          <a:xfrm>
            <a:off x="3975875" y="1090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94" name="Google Shape;194;p40"/>
          <p:cNvSpPr txBox="1">
            <a:spLocks noGrp="1"/>
          </p:cNvSpPr>
          <p:nvPr>
            <p:ph type="body" idx="1"/>
          </p:nvPr>
        </p:nvSpPr>
        <p:spPr>
          <a:xfrm>
            <a:off x="3975875" y="2263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95" name="Google Shape;195;p40"/>
          <p:cNvSpPr>
            <a:spLocks noGrp="1"/>
          </p:cNvSpPr>
          <p:nvPr>
            <p:ph type="pic" idx="2"/>
          </p:nvPr>
        </p:nvSpPr>
        <p:spPr>
          <a:xfrm>
            <a:off x="327200" y="266925"/>
            <a:ext cx="3295800" cy="4589100"/>
          </a:xfrm>
          <a:prstGeom prst="roundRect">
            <a:avLst>
              <a:gd name="adj" fmla="val 13323"/>
            </a:avLst>
          </a:prstGeom>
          <a:noFill/>
          <a:ln>
            <a:noFill/>
          </a:ln>
        </p:spPr>
      </p:sp>
      <p:pic>
        <p:nvPicPr>
          <p:cNvPr id="196" name="Google Shape;196;p40"/>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 left text and multi image light green">
  <p:cSld name="CUSTOM_4">
    <p:bg>
      <p:bgPr>
        <a:solidFill>
          <a:srgbClr val="78BF26"/>
        </a:solidFill>
        <a:effectLst/>
      </p:bgPr>
    </p:bg>
    <p:spTree>
      <p:nvGrpSpPr>
        <p:cNvPr id="1" name="Shape 202"/>
        <p:cNvGrpSpPr/>
        <p:nvPr/>
      </p:nvGrpSpPr>
      <p:grpSpPr>
        <a:xfrm>
          <a:off x="0" y="0"/>
          <a:ext cx="0" cy="0"/>
          <a:chOff x="0" y="0"/>
          <a:chExt cx="0" cy="0"/>
        </a:xfrm>
      </p:grpSpPr>
      <p:sp>
        <p:nvSpPr>
          <p:cNvPr id="203" name="Google Shape;203;p42"/>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04" name="Google Shape;204;p4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5" name="Google Shape;205;p42"/>
          <p:cNvSpPr>
            <a:spLocks noGrp="1"/>
          </p:cNvSpPr>
          <p:nvPr>
            <p:ph type="pic" idx="2"/>
          </p:nvPr>
        </p:nvSpPr>
        <p:spPr>
          <a:xfrm>
            <a:off x="4787250" y="1024575"/>
            <a:ext cx="2919000" cy="1670400"/>
          </a:xfrm>
          <a:prstGeom prst="roundRect">
            <a:avLst>
              <a:gd name="adj" fmla="val 12371"/>
            </a:avLst>
          </a:prstGeom>
          <a:noFill/>
          <a:ln>
            <a:noFill/>
          </a:ln>
        </p:spPr>
      </p:sp>
      <p:sp>
        <p:nvSpPr>
          <p:cNvPr id="206" name="Google Shape;206;p42"/>
          <p:cNvSpPr>
            <a:spLocks noGrp="1"/>
          </p:cNvSpPr>
          <p:nvPr>
            <p:ph type="pic" idx="3"/>
          </p:nvPr>
        </p:nvSpPr>
        <p:spPr>
          <a:xfrm>
            <a:off x="6940913" y="2135325"/>
            <a:ext cx="2321700" cy="1328700"/>
          </a:xfrm>
          <a:prstGeom prst="roundRect">
            <a:avLst>
              <a:gd name="adj" fmla="val 12371"/>
            </a:avLst>
          </a:prstGeom>
          <a:noFill/>
          <a:ln>
            <a:noFill/>
          </a:ln>
        </p:spPr>
      </p:sp>
      <p:sp>
        <p:nvSpPr>
          <p:cNvPr id="207" name="Google Shape;207;p42"/>
          <p:cNvSpPr>
            <a:spLocks noGrp="1"/>
          </p:cNvSpPr>
          <p:nvPr>
            <p:ph type="pic" idx="4"/>
          </p:nvPr>
        </p:nvSpPr>
        <p:spPr>
          <a:xfrm>
            <a:off x="6262999" y="3237400"/>
            <a:ext cx="2214900" cy="1267500"/>
          </a:xfrm>
          <a:prstGeom prst="roundRect">
            <a:avLst>
              <a:gd name="adj" fmla="val 12371"/>
            </a:avLst>
          </a:prstGeom>
          <a:noFill/>
          <a:ln>
            <a:noFill/>
          </a:ln>
        </p:spPr>
      </p:sp>
      <p:pic>
        <p:nvPicPr>
          <p:cNvPr id="208" name="Google Shape;208;p42"/>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 left text and multi image orange">
  <p:cSld name="CUSTOM_4_1">
    <p:bg>
      <p:bgPr>
        <a:solidFill>
          <a:srgbClr val="FD5000"/>
        </a:solidFill>
        <a:effectLst/>
      </p:bgPr>
    </p:bg>
    <p:spTree>
      <p:nvGrpSpPr>
        <p:cNvPr id="1" name="Shape 209"/>
        <p:cNvGrpSpPr/>
        <p:nvPr/>
      </p:nvGrpSpPr>
      <p:grpSpPr>
        <a:xfrm>
          <a:off x="0" y="0"/>
          <a:ext cx="0" cy="0"/>
          <a:chOff x="0" y="0"/>
          <a:chExt cx="0" cy="0"/>
        </a:xfrm>
      </p:grpSpPr>
      <p:sp>
        <p:nvSpPr>
          <p:cNvPr id="210" name="Google Shape;210;p43"/>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11" name="Google Shape;211;p4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2" name="Google Shape;212;p43"/>
          <p:cNvSpPr>
            <a:spLocks noGrp="1"/>
          </p:cNvSpPr>
          <p:nvPr>
            <p:ph type="pic" idx="2"/>
          </p:nvPr>
        </p:nvSpPr>
        <p:spPr>
          <a:xfrm>
            <a:off x="4787250" y="1024575"/>
            <a:ext cx="2919000" cy="1670400"/>
          </a:xfrm>
          <a:prstGeom prst="roundRect">
            <a:avLst>
              <a:gd name="adj" fmla="val 12371"/>
            </a:avLst>
          </a:prstGeom>
          <a:noFill/>
          <a:ln>
            <a:noFill/>
          </a:ln>
        </p:spPr>
      </p:sp>
      <p:sp>
        <p:nvSpPr>
          <p:cNvPr id="213" name="Google Shape;213;p43"/>
          <p:cNvSpPr>
            <a:spLocks noGrp="1"/>
          </p:cNvSpPr>
          <p:nvPr>
            <p:ph type="pic" idx="3"/>
          </p:nvPr>
        </p:nvSpPr>
        <p:spPr>
          <a:xfrm>
            <a:off x="6940913" y="2135325"/>
            <a:ext cx="2321700" cy="1328700"/>
          </a:xfrm>
          <a:prstGeom prst="roundRect">
            <a:avLst>
              <a:gd name="adj" fmla="val 12371"/>
            </a:avLst>
          </a:prstGeom>
          <a:noFill/>
          <a:ln>
            <a:noFill/>
          </a:ln>
        </p:spPr>
      </p:sp>
      <p:sp>
        <p:nvSpPr>
          <p:cNvPr id="214" name="Google Shape;214;p43"/>
          <p:cNvSpPr>
            <a:spLocks noGrp="1"/>
          </p:cNvSpPr>
          <p:nvPr>
            <p:ph type="pic" idx="4"/>
          </p:nvPr>
        </p:nvSpPr>
        <p:spPr>
          <a:xfrm>
            <a:off x="6262999" y="3237400"/>
            <a:ext cx="2214900" cy="1267500"/>
          </a:xfrm>
          <a:prstGeom prst="roundRect">
            <a:avLst>
              <a:gd name="adj" fmla="val 12371"/>
            </a:avLst>
          </a:prstGeom>
          <a:noFill/>
          <a:ln>
            <a:noFill/>
          </a:ln>
        </p:spPr>
      </p:sp>
      <p:pic>
        <p:nvPicPr>
          <p:cNvPr id="215" name="Google Shape;215;p43"/>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 title slide orange">
  <p:cSld name="TITLE_1_1_1_1">
    <p:bg>
      <p:bgPr>
        <a:solidFill>
          <a:srgbClr val="FD5000"/>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8" name="Google Shape;28;p5"/>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 left text and multi image yellow">
  <p:cSld name="CUSTOM_4_1_3">
    <p:bg>
      <p:bgPr>
        <a:solidFill>
          <a:srgbClr val="FFD200"/>
        </a:solidFill>
        <a:effectLst/>
      </p:bgPr>
    </p:bg>
    <p:spTree>
      <p:nvGrpSpPr>
        <p:cNvPr id="1" name="Shape 216"/>
        <p:cNvGrpSpPr/>
        <p:nvPr/>
      </p:nvGrpSpPr>
      <p:grpSpPr>
        <a:xfrm>
          <a:off x="0" y="0"/>
          <a:ext cx="0" cy="0"/>
          <a:chOff x="0" y="0"/>
          <a:chExt cx="0" cy="0"/>
        </a:xfrm>
      </p:grpSpPr>
      <p:sp>
        <p:nvSpPr>
          <p:cNvPr id="217" name="Google Shape;217;p44"/>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18" name="Google Shape;218;p44"/>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9" name="Google Shape;219;p44"/>
          <p:cNvSpPr>
            <a:spLocks noGrp="1"/>
          </p:cNvSpPr>
          <p:nvPr>
            <p:ph type="pic" idx="2"/>
          </p:nvPr>
        </p:nvSpPr>
        <p:spPr>
          <a:xfrm>
            <a:off x="4787250" y="1024575"/>
            <a:ext cx="2919000" cy="1670400"/>
          </a:xfrm>
          <a:prstGeom prst="roundRect">
            <a:avLst>
              <a:gd name="adj" fmla="val 12371"/>
            </a:avLst>
          </a:prstGeom>
          <a:noFill/>
          <a:ln>
            <a:noFill/>
          </a:ln>
        </p:spPr>
      </p:sp>
      <p:sp>
        <p:nvSpPr>
          <p:cNvPr id="220" name="Google Shape;220;p44"/>
          <p:cNvSpPr>
            <a:spLocks noGrp="1"/>
          </p:cNvSpPr>
          <p:nvPr>
            <p:ph type="pic" idx="3"/>
          </p:nvPr>
        </p:nvSpPr>
        <p:spPr>
          <a:xfrm>
            <a:off x="6940913" y="2135325"/>
            <a:ext cx="2321700" cy="1328700"/>
          </a:xfrm>
          <a:prstGeom prst="roundRect">
            <a:avLst>
              <a:gd name="adj" fmla="val 12371"/>
            </a:avLst>
          </a:prstGeom>
          <a:noFill/>
          <a:ln>
            <a:noFill/>
          </a:ln>
        </p:spPr>
      </p:sp>
      <p:sp>
        <p:nvSpPr>
          <p:cNvPr id="221" name="Google Shape;221;p44"/>
          <p:cNvSpPr>
            <a:spLocks noGrp="1"/>
          </p:cNvSpPr>
          <p:nvPr>
            <p:ph type="pic" idx="4"/>
          </p:nvPr>
        </p:nvSpPr>
        <p:spPr>
          <a:xfrm>
            <a:off x="6262999" y="3237400"/>
            <a:ext cx="2214900" cy="1267500"/>
          </a:xfrm>
          <a:prstGeom prst="roundRect">
            <a:avLst>
              <a:gd name="adj" fmla="val 12371"/>
            </a:avLst>
          </a:prstGeom>
          <a:noFill/>
          <a:ln>
            <a:noFill/>
          </a:ln>
        </p:spPr>
      </p:sp>
      <p:pic>
        <p:nvPicPr>
          <p:cNvPr id="222" name="Google Shape;222;p44"/>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 left text and multi image dark blue">
  <p:cSld name="CUSTOM_4_1_2_1">
    <p:bg>
      <p:bgPr>
        <a:solidFill>
          <a:srgbClr val="001E82"/>
        </a:solidFill>
        <a:effectLst/>
      </p:bgPr>
    </p:bg>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225" name="Google Shape;225;p45"/>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26" name="Google Shape;226;p45"/>
          <p:cNvSpPr>
            <a:spLocks noGrp="1"/>
          </p:cNvSpPr>
          <p:nvPr>
            <p:ph type="pic" idx="2"/>
          </p:nvPr>
        </p:nvSpPr>
        <p:spPr>
          <a:xfrm>
            <a:off x="4787250" y="1024575"/>
            <a:ext cx="2919000" cy="1670400"/>
          </a:xfrm>
          <a:prstGeom prst="roundRect">
            <a:avLst>
              <a:gd name="adj" fmla="val 12371"/>
            </a:avLst>
          </a:prstGeom>
          <a:noFill/>
          <a:ln>
            <a:noFill/>
          </a:ln>
        </p:spPr>
      </p:sp>
      <p:sp>
        <p:nvSpPr>
          <p:cNvPr id="227" name="Google Shape;227;p45"/>
          <p:cNvSpPr>
            <a:spLocks noGrp="1"/>
          </p:cNvSpPr>
          <p:nvPr>
            <p:ph type="pic" idx="3"/>
          </p:nvPr>
        </p:nvSpPr>
        <p:spPr>
          <a:xfrm>
            <a:off x="6940913" y="2135325"/>
            <a:ext cx="2321700" cy="1328700"/>
          </a:xfrm>
          <a:prstGeom prst="roundRect">
            <a:avLst>
              <a:gd name="adj" fmla="val 12371"/>
            </a:avLst>
          </a:prstGeom>
          <a:noFill/>
          <a:ln>
            <a:noFill/>
          </a:ln>
        </p:spPr>
      </p:sp>
      <p:sp>
        <p:nvSpPr>
          <p:cNvPr id="228" name="Google Shape;228;p45"/>
          <p:cNvSpPr>
            <a:spLocks noGrp="1"/>
          </p:cNvSpPr>
          <p:nvPr>
            <p:ph type="pic" idx="4"/>
          </p:nvPr>
        </p:nvSpPr>
        <p:spPr>
          <a:xfrm>
            <a:off x="6262999" y="3237400"/>
            <a:ext cx="2214900" cy="1267500"/>
          </a:xfrm>
          <a:prstGeom prst="roundRect">
            <a:avLst>
              <a:gd name="adj" fmla="val 12371"/>
            </a:avLst>
          </a:prstGeom>
          <a:noFill/>
          <a:ln>
            <a:noFill/>
          </a:ln>
        </p:spPr>
      </p:sp>
      <p:pic>
        <p:nvPicPr>
          <p:cNvPr id="229" name="Google Shape;229;p45"/>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 left text and multi image purple">
  <p:cSld name="CUSTOM_4_1_2_1_1">
    <p:bg>
      <p:bgPr>
        <a:solidFill>
          <a:srgbClr val="3C0032"/>
        </a:solidFill>
        <a:effectLst/>
      </p:bgPr>
    </p:bg>
    <p:spTree>
      <p:nvGrpSpPr>
        <p:cNvPr id="1" name="Shape 230"/>
        <p:cNvGrpSpPr/>
        <p:nvPr/>
      </p:nvGrpSpPr>
      <p:grpSpPr>
        <a:xfrm>
          <a:off x="0" y="0"/>
          <a:ext cx="0" cy="0"/>
          <a:chOff x="0" y="0"/>
          <a:chExt cx="0" cy="0"/>
        </a:xfrm>
      </p:grpSpPr>
      <p:sp>
        <p:nvSpPr>
          <p:cNvPr id="231" name="Google Shape;231;p46"/>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232" name="Google Shape;232;p4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33" name="Google Shape;233;p46"/>
          <p:cNvSpPr>
            <a:spLocks noGrp="1"/>
          </p:cNvSpPr>
          <p:nvPr>
            <p:ph type="pic" idx="2"/>
          </p:nvPr>
        </p:nvSpPr>
        <p:spPr>
          <a:xfrm>
            <a:off x="4787250" y="1024575"/>
            <a:ext cx="2919000" cy="1670400"/>
          </a:xfrm>
          <a:prstGeom prst="roundRect">
            <a:avLst>
              <a:gd name="adj" fmla="val 12371"/>
            </a:avLst>
          </a:prstGeom>
          <a:noFill/>
          <a:ln>
            <a:noFill/>
          </a:ln>
        </p:spPr>
      </p:sp>
      <p:sp>
        <p:nvSpPr>
          <p:cNvPr id="234" name="Google Shape;234;p46"/>
          <p:cNvSpPr>
            <a:spLocks noGrp="1"/>
          </p:cNvSpPr>
          <p:nvPr>
            <p:ph type="pic" idx="3"/>
          </p:nvPr>
        </p:nvSpPr>
        <p:spPr>
          <a:xfrm>
            <a:off x="6940913" y="2135325"/>
            <a:ext cx="2321700" cy="1328700"/>
          </a:xfrm>
          <a:prstGeom prst="roundRect">
            <a:avLst>
              <a:gd name="adj" fmla="val 12371"/>
            </a:avLst>
          </a:prstGeom>
          <a:noFill/>
          <a:ln>
            <a:noFill/>
          </a:ln>
        </p:spPr>
      </p:sp>
      <p:sp>
        <p:nvSpPr>
          <p:cNvPr id="235" name="Google Shape;235;p46"/>
          <p:cNvSpPr>
            <a:spLocks noGrp="1"/>
          </p:cNvSpPr>
          <p:nvPr>
            <p:ph type="pic" idx="4"/>
          </p:nvPr>
        </p:nvSpPr>
        <p:spPr>
          <a:xfrm>
            <a:off x="6262999" y="3237400"/>
            <a:ext cx="2214900" cy="1267500"/>
          </a:xfrm>
          <a:prstGeom prst="roundRect">
            <a:avLst>
              <a:gd name="adj" fmla="val 12371"/>
            </a:avLst>
          </a:prstGeom>
          <a:noFill/>
          <a:ln>
            <a:noFill/>
          </a:ln>
        </p:spPr>
      </p:sp>
      <p:pic>
        <p:nvPicPr>
          <p:cNvPr id="236" name="Google Shape;236;p46"/>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 left text and multi image dark green">
  <p:cSld name="CUSTOM_4_1_2_1_1_1">
    <p:bg>
      <p:bgPr>
        <a:solidFill>
          <a:srgbClr val="144835"/>
        </a:solidFill>
        <a:effectLst/>
      </p:bgPr>
    </p:bg>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239" name="Google Shape;239;p4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40" name="Google Shape;240;p47"/>
          <p:cNvSpPr>
            <a:spLocks noGrp="1"/>
          </p:cNvSpPr>
          <p:nvPr>
            <p:ph type="pic" idx="2"/>
          </p:nvPr>
        </p:nvSpPr>
        <p:spPr>
          <a:xfrm>
            <a:off x="4787250" y="1024575"/>
            <a:ext cx="2919000" cy="1670400"/>
          </a:xfrm>
          <a:prstGeom prst="roundRect">
            <a:avLst>
              <a:gd name="adj" fmla="val 12371"/>
            </a:avLst>
          </a:prstGeom>
          <a:noFill/>
          <a:ln>
            <a:noFill/>
          </a:ln>
        </p:spPr>
      </p:sp>
      <p:sp>
        <p:nvSpPr>
          <p:cNvPr id="241" name="Google Shape;241;p47"/>
          <p:cNvSpPr>
            <a:spLocks noGrp="1"/>
          </p:cNvSpPr>
          <p:nvPr>
            <p:ph type="pic" idx="3"/>
          </p:nvPr>
        </p:nvSpPr>
        <p:spPr>
          <a:xfrm>
            <a:off x="6940913" y="2135325"/>
            <a:ext cx="2321700" cy="1328700"/>
          </a:xfrm>
          <a:prstGeom prst="roundRect">
            <a:avLst>
              <a:gd name="adj" fmla="val 12371"/>
            </a:avLst>
          </a:prstGeom>
          <a:noFill/>
          <a:ln>
            <a:noFill/>
          </a:ln>
        </p:spPr>
      </p:sp>
      <p:sp>
        <p:nvSpPr>
          <p:cNvPr id="242" name="Google Shape;242;p47"/>
          <p:cNvSpPr>
            <a:spLocks noGrp="1"/>
          </p:cNvSpPr>
          <p:nvPr>
            <p:ph type="pic" idx="4"/>
          </p:nvPr>
        </p:nvSpPr>
        <p:spPr>
          <a:xfrm>
            <a:off x="6262999" y="3237400"/>
            <a:ext cx="2214900" cy="1267500"/>
          </a:xfrm>
          <a:prstGeom prst="roundRect">
            <a:avLst>
              <a:gd name="adj" fmla="val 12371"/>
            </a:avLst>
          </a:prstGeom>
          <a:noFill/>
          <a:ln>
            <a:noFill/>
          </a:ln>
        </p:spPr>
      </p:sp>
      <p:pic>
        <p:nvPicPr>
          <p:cNvPr id="243" name="Google Shape;243;p47"/>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 left text and multi image light grey">
  <p:cSld name="CUSTOM_4_1_2_1_1_1_1_2">
    <p:bg>
      <p:bgPr>
        <a:solidFill>
          <a:srgbClr val="E6E4DB"/>
        </a:solidFill>
        <a:effectLst/>
      </p:bgPr>
    </p:bg>
    <p:spTree>
      <p:nvGrpSpPr>
        <p:cNvPr id="1" name="Shape 251"/>
        <p:cNvGrpSpPr/>
        <p:nvPr/>
      </p:nvGrpSpPr>
      <p:grpSpPr>
        <a:xfrm>
          <a:off x="0" y="0"/>
          <a:ext cx="0" cy="0"/>
          <a:chOff x="0" y="0"/>
          <a:chExt cx="0" cy="0"/>
        </a:xfrm>
      </p:grpSpPr>
      <p:sp>
        <p:nvSpPr>
          <p:cNvPr id="252" name="Google Shape;252;p49"/>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53" name="Google Shape;253;p49"/>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4" name="Google Shape;254;p49"/>
          <p:cNvSpPr>
            <a:spLocks noGrp="1"/>
          </p:cNvSpPr>
          <p:nvPr>
            <p:ph type="pic" idx="2"/>
          </p:nvPr>
        </p:nvSpPr>
        <p:spPr>
          <a:xfrm>
            <a:off x="4787250" y="1024575"/>
            <a:ext cx="2919000" cy="1670400"/>
          </a:xfrm>
          <a:prstGeom prst="roundRect">
            <a:avLst>
              <a:gd name="adj" fmla="val 12371"/>
            </a:avLst>
          </a:prstGeom>
          <a:noFill/>
          <a:ln>
            <a:noFill/>
          </a:ln>
        </p:spPr>
      </p:sp>
      <p:sp>
        <p:nvSpPr>
          <p:cNvPr id="255" name="Google Shape;255;p49"/>
          <p:cNvSpPr>
            <a:spLocks noGrp="1"/>
          </p:cNvSpPr>
          <p:nvPr>
            <p:ph type="pic" idx="3"/>
          </p:nvPr>
        </p:nvSpPr>
        <p:spPr>
          <a:xfrm>
            <a:off x="6940913" y="2135325"/>
            <a:ext cx="2321700" cy="1328700"/>
          </a:xfrm>
          <a:prstGeom prst="roundRect">
            <a:avLst>
              <a:gd name="adj" fmla="val 12371"/>
            </a:avLst>
          </a:prstGeom>
          <a:noFill/>
          <a:ln>
            <a:noFill/>
          </a:ln>
        </p:spPr>
      </p:sp>
      <p:sp>
        <p:nvSpPr>
          <p:cNvPr id="256" name="Google Shape;256;p49"/>
          <p:cNvSpPr>
            <a:spLocks noGrp="1"/>
          </p:cNvSpPr>
          <p:nvPr>
            <p:ph type="pic" idx="4"/>
          </p:nvPr>
        </p:nvSpPr>
        <p:spPr>
          <a:xfrm>
            <a:off x="6262999" y="3237400"/>
            <a:ext cx="2214900" cy="1267500"/>
          </a:xfrm>
          <a:prstGeom prst="roundRect">
            <a:avLst>
              <a:gd name="adj" fmla="val 12371"/>
            </a:avLst>
          </a:prstGeom>
          <a:noFill/>
          <a:ln>
            <a:noFill/>
          </a:ln>
        </p:spPr>
      </p:sp>
      <p:pic>
        <p:nvPicPr>
          <p:cNvPr id="257" name="Google Shape;257;p49"/>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g. photo and text columns warm grey">
  <p:cSld name="CUSTOM_6_2">
    <p:bg>
      <p:bgPr>
        <a:solidFill>
          <a:srgbClr val="A6A091"/>
        </a:solidFill>
        <a:effectLst/>
      </p:bgPr>
    </p:bg>
    <p:spTree>
      <p:nvGrpSpPr>
        <p:cNvPr id="1" name="Shape 270"/>
        <p:cNvGrpSpPr/>
        <p:nvPr/>
      </p:nvGrpSpPr>
      <p:grpSpPr>
        <a:xfrm>
          <a:off x="0" y="0"/>
          <a:ext cx="0" cy="0"/>
          <a:chOff x="0" y="0"/>
          <a:chExt cx="0" cy="0"/>
        </a:xfrm>
      </p:grpSpPr>
      <p:sp>
        <p:nvSpPr>
          <p:cNvPr id="271" name="Google Shape;271;p51"/>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2" name="Google Shape;272;p51"/>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3" name="Google Shape;273;p51"/>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4" name="Google Shape;274;p51"/>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5" name="Google Shape;275;p51"/>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6" name="Google Shape;276;p51"/>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7" name="Google Shape;277;p51"/>
          <p:cNvSpPr>
            <a:spLocks noGrp="1"/>
          </p:cNvSpPr>
          <p:nvPr>
            <p:ph type="pic" idx="7"/>
          </p:nvPr>
        </p:nvSpPr>
        <p:spPr>
          <a:xfrm>
            <a:off x="289500" y="947600"/>
            <a:ext cx="2686500" cy="1267500"/>
          </a:xfrm>
          <a:prstGeom prst="roundRect">
            <a:avLst>
              <a:gd name="adj" fmla="val 12371"/>
            </a:avLst>
          </a:prstGeom>
          <a:noFill/>
          <a:ln>
            <a:noFill/>
          </a:ln>
        </p:spPr>
      </p:sp>
      <p:sp>
        <p:nvSpPr>
          <p:cNvPr id="278" name="Google Shape;278;p51"/>
          <p:cNvSpPr>
            <a:spLocks noGrp="1"/>
          </p:cNvSpPr>
          <p:nvPr>
            <p:ph type="pic" idx="8"/>
          </p:nvPr>
        </p:nvSpPr>
        <p:spPr>
          <a:xfrm>
            <a:off x="3228750" y="947600"/>
            <a:ext cx="2686500" cy="1267500"/>
          </a:xfrm>
          <a:prstGeom prst="roundRect">
            <a:avLst>
              <a:gd name="adj" fmla="val 12371"/>
            </a:avLst>
          </a:prstGeom>
          <a:noFill/>
          <a:ln>
            <a:noFill/>
          </a:ln>
        </p:spPr>
      </p:sp>
      <p:sp>
        <p:nvSpPr>
          <p:cNvPr id="279" name="Google Shape;279;p51"/>
          <p:cNvSpPr>
            <a:spLocks noGrp="1"/>
          </p:cNvSpPr>
          <p:nvPr>
            <p:ph type="pic" idx="9"/>
          </p:nvPr>
        </p:nvSpPr>
        <p:spPr>
          <a:xfrm>
            <a:off x="6168000" y="947600"/>
            <a:ext cx="2686500" cy="1267500"/>
          </a:xfrm>
          <a:prstGeom prst="roundRect">
            <a:avLst>
              <a:gd name="adj" fmla="val 12371"/>
            </a:avLst>
          </a:prstGeom>
          <a:noFill/>
          <a:ln>
            <a:noFill/>
          </a:ln>
        </p:spPr>
      </p:sp>
      <p:pic>
        <p:nvPicPr>
          <p:cNvPr id="280" name="Google Shape;280;p51"/>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281" name="Google Shape;281;p51"/>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SzPts val="3100"/>
              <a:buNone/>
              <a:defRPr sz="3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g. photo and text columns orange">
  <p:cSld name="CUSTOM_6_1">
    <p:bg>
      <p:bgPr>
        <a:solidFill>
          <a:srgbClr val="FD5000"/>
        </a:solidFill>
        <a:effectLst/>
      </p:bgPr>
    </p:bg>
    <p:spTree>
      <p:nvGrpSpPr>
        <p:cNvPr id="1" name="Shape 282"/>
        <p:cNvGrpSpPr/>
        <p:nvPr/>
      </p:nvGrpSpPr>
      <p:grpSpPr>
        <a:xfrm>
          <a:off x="0" y="0"/>
          <a:ext cx="0" cy="0"/>
          <a:chOff x="0" y="0"/>
          <a:chExt cx="0" cy="0"/>
        </a:xfrm>
      </p:grpSpPr>
      <p:sp>
        <p:nvSpPr>
          <p:cNvPr id="283" name="Google Shape;283;p52"/>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84" name="Google Shape;284;p52"/>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5" name="Google Shape;285;p52"/>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86" name="Google Shape;286;p52"/>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7" name="Google Shape;287;p52"/>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88" name="Google Shape;288;p52"/>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9" name="Google Shape;289;p52"/>
          <p:cNvSpPr>
            <a:spLocks noGrp="1"/>
          </p:cNvSpPr>
          <p:nvPr>
            <p:ph type="pic" idx="7"/>
          </p:nvPr>
        </p:nvSpPr>
        <p:spPr>
          <a:xfrm>
            <a:off x="289500" y="947600"/>
            <a:ext cx="2686500" cy="1267500"/>
          </a:xfrm>
          <a:prstGeom prst="roundRect">
            <a:avLst>
              <a:gd name="adj" fmla="val 12371"/>
            </a:avLst>
          </a:prstGeom>
          <a:noFill/>
          <a:ln>
            <a:noFill/>
          </a:ln>
        </p:spPr>
      </p:sp>
      <p:sp>
        <p:nvSpPr>
          <p:cNvPr id="290" name="Google Shape;290;p52"/>
          <p:cNvSpPr>
            <a:spLocks noGrp="1"/>
          </p:cNvSpPr>
          <p:nvPr>
            <p:ph type="pic" idx="8"/>
          </p:nvPr>
        </p:nvSpPr>
        <p:spPr>
          <a:xfrm>
            <a:off x="3228750" y="947600"/>
            <a:ext cx="2686500" cy="1267500"/>
          </a:xfrm>
          <a:prstGeom prst="roundRect">
            <a:avLst>
              <a:gd name="adj" fmla="val 12371"/>
            </a:avLst>
          </a:prstGeom>
          <a:noFill/>
          <a:ln>
            <a:noFill/>
          </a:ln>
        </p:spPr>
      </p:sp>
      <p:sp>
        <p:nvSpPr>
          <p:cNvPr id="291" name="Google Shape;291;p52"/>
          <p:cNvSpPr>
            <a:spLocks noGrp="1"/>
          </p:cNvSpPr>
          <p:nvPr>
            <p:ph type="pic" idx="9"/>
          </p:nvPr>
        </p:nvSpPr>
        <p:spPr>
          <a:xfrm>
            <a:off x="6168000" y="947600"/>
            <a:ext cx="2686500" cy="1267500"/>
          </a:xfrm>
          <a:prstGeom prst="roundRect">
            <a:avLst>
              <a:gd name="adj" fmla="val 12371"/>
            </a:avLst>
          </a:prstGeom>
          <a:noFill/>
          <a:ln>
            <a:noFill/>
          </a:ln>
        </p:spPr>
      </p:sp>
      <p:pic>
        <p:nvPicPr>
          <p:cNvPr id="292" name="Google Shape;292;p52"/>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293" name="Google Shape;293;p52"/>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SzPts val="3100"/>
              <a:buNone/>
              <a:defRPr sz="3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g. photo and text columns light green">
  <p:cSld name="CUSTOM_6_1_1">
    <p:bg>
      <p:bgPr>
        <a:solidFill>
          <a:srgbClr val="78BF26"/>
        </a:solidFill>
        <a:effectLst/>
      </p:bgPr>
    </p:bg>
    <p:spTree>
      <p:nvGrpSpPr>
        <p:cNvPr id="1" name="Shape 294"/>
        <p:cNvGrpSpPr/>
        <p:nvPr/>
      </p:nvGrpSpPr>
      <p:grpSpPr>
        <a:xfrm>
          <a:off x="0" y="0"/>
          <a:ext cx="0" cy="0"/>
          <a:chOff x="0" y="0"/>
          <a:chExt cx="0" cy="0"/>
        </a:xfrm>
      </p:grpSpPr>
      <p:sp>
        <p:nvSpPr>
          <p:cNvPr id="295" name="Google Shape;295;p53"/>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96" name="Google Shape;296;p53"/>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7" name="Google Shape;297;p53"/>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98" name="Google Shape;298;p53"/>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9" name="Google Shape;299;p53"/>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00" name="Google Shape;300;p53"/>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01" name="Google Shape;301;p53"/>
          <p:cNvSpPr>
            <a:spLocks noGrp="1"/>
          </p:cNvSpPr>
          <p:nvPr>
            <p:ph type="pic" idx="7"/>
          </p:nvPr>
        </p:nvSpPr>
        <p:spPr>
          <a:xfrm>
            <a:off x="289500" y="947600"/>
            <a:ext cx="2686500" cy="1267500"/>
          </a:xfrm>
          <a:prstGeom prst="roundRect">
            <a:avLst>
              <a:gd name="adj" fmla="val 12371"/>
            </a:avLst>
          </a:prstGeom>
          <a:noFill/>
          <a:ln>
            <a:noFill/>
          </a:ln>
        </p:spPr>
      </p:sp>
      <p:sp>
        <p:nvSpPr>
          <p:cNvPr id="302" name="Google Shape;302;p53"/>
          <p:cNvSpPr>
            <a:spLocks noGrp="1"/>
          </p:cNvSpPr>
          <p:nvPr>
            <p:ph type="pic" idx="8"/>
          </p:nvPr>
        </p:nvSpPr>
        <p:spPr>
          <a:xfrm>
            <a:off x="3228750" y="947600"/>
            <a:ext cx="2686500" cy="1267500"/>
          </a:xfrm>
          <a:prstGeom prst="roundRect">
            <a:avLst>
              <a:gd name="adj" fmla="val 12371"/>
            </a:avLst>
          </a:prstGeom>
          <a:noFill/>
          <a:ln>
            <a:noFill/>
          </a:ln>
        </p:spPr>
      </p:sp>
      <p:sp>
        <p:nvSpPr>
          <p:cNvPr id="303" name="Google Shape;303;p53"/>
          <p:cNvSpPr>
            <a:spLocks noGrp="1"/>
          </p:cNvSpPr>
          <p:nvPr>
            <p:ph type="pic" idx="9"/>
          </p:nvPr>
        </p:nvSpPr>
        <p:spPr>
          <a:xfrm>
            <a:off x="6168000" y="947600"/>
            <a:ext cx="2686500" cy="1267500"/>
          </a:xfrm>
          <a:prstGeom prst="roundRect">
            <a:avLst>
              <a:gd name="adj" fmla="val 12371"/>
            </a:avLst>
          </a:prstGeom>
          <a:noFill/>
          <a:ln>
            <a:noFill/>
          </a:ln>
        </p:spPr>
      </p:sp>
      <p:pic>
        <p:nvPicPr>
          <p:cNvPr id="304" name="Google Shape;304;p53"/>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305" name="Google Shape;305;p53"/>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SzPts val="3100"/>
              <a:buNone/>
              <a:defRPr sz="3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g. photo and text columns yellow">
  <p:cSld name="CUSTOM_6_1_1_1">
    <p:bg>
      <p:bgPr>
        <a:solidFill>
          <a:srgbClr val="FFD200"/>
        </a:solidFill>
        <a:effectLst/>
      </p:bgPr>
    </p:bg>
    <p:spTree>
      <p:nvGrpSpPr>
        <p:cNvPr id="1" name="Shape 306"/>
        <p:cNvGrpSpPr/>
        <p:nvPr/>
      </p:nvGrpSpPr>
      <p:grpSpPr>
        <a:xfrm>
          <a:off x="0" y="0"/>
          <a:ext cx="0" cy="0"/>
          <a:chOff x="0" y="0"/>
          <a:chExt cx="0" cy="0"/>
        </a:xfrm>
      </p:grpSpPr>
      <p:sp>
        <p:nvSpPr>
          <p:cNvPr id="307" name="Google Shape;307;p54"/>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08" name="Google Shape;308;p54"/>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09" name="Google Shape;309;p54"/>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10" name="Google Shape;310;p54"/>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11" name="Google Shape;311;p54"/>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12" name="Google Shape;312;p54"/>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13" name="Google Shape;313;p54"/>
          <p:cNvSpPr>
            <a:spLocks noGrp="1"/>
          </p:cNvSpPr>
          <p:nvPr>
            <p:ph type="pic" idx="7"/>
          </p:nvPr>
        </p:nvSpPr>
        <p:spPr>
          <a:xfrm>
            <a:off x="289500" y="947600"/>
            <a:ext cx="2686500" cy="1267500"/>
          </a:xfrm>
          <a:prstGeom prst="roundRect">
            <a:avLst>
              <a:gd name="adj" fmla="val 12371"/>
            </a:avLst>
          </a:prstGeom>
          <a:noFill/>
          <a:ln>
            <a:noFill/>
          </a:ln>
        </p:spPr>
      </p:sp>
      <p:sp>
        <p:nvSpPr>
          <p:cNvPr id="314" name="Google Shape;314;p54"/>
          <p:cNvSpPr>
            <a:spLocks noGrp="1"/>
          </p:cNvSpPr>
          <p:nvPr>
            <p:ph type="pic" idx="8"/>
          </p:nvPr>
        </p:nvSpPr>
        <p:spPr>
          <a:xfrm>
            <a:off x="3228750" y="947600"/>
            <a:ext cx="2686500" cy="1267500"/>
          </a:xfrm>
          <a:prstGeom prst="roundRect">
            <a:avLst>
              <a:gd name="adj" fmla="val 12371"/>
            </a:avLst>
          </a:prstGeom>
          <a:noFill/>
          <a:ln>
            <a:noFill/>
          </a:ln>
        </p:spPr>
      </p:sp>
      <p:sp>
        <p:nvSpPr>
          <p:cNvPr id="315" name="Google Shape;315;p54"/>
          <p:cNvSpPr>
            <a:spLocks noGrp="1"/>
          </p:cNvSpPr>
          <p:nvPr>
            <p:ph type="pic" idx="9"/>
          </p:nvPr>
        </p:nvSpPr>
        <p:spPr>
          <a:xfrm>
            <a:off x="6168000" y="947600"/>
            <a:ext cx="2686500" cy="1267500"/>
          </a:xfrm>
          <a:prstGeom prst="roundRect">
            <a:avLst>
              <a:gd name="adj" fmla="val 12371"/>
            </a:avLst>
          </a:prstGeom>
          <a:noFill/>
          <a:ln>
            <a:noFill/>
          </a:ln>
        </p:spPr>
      </p:sp>
      <p:pic>
        <p:nvPicPr>
          <p:cNvPr id="316" name="Google Shape;316;p54"/>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317" name="Google Shape;317;p54"/>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SzPts val="3100"/>
              <a:buNone/>
              <a:defRPr sz="3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g. photo and text columns dark blue">
  <p:cSld name="CUSTOM_6_1_1_1_1">
    <p:bg>
      <p:bgPr>
        <a:solidFill>
          <a:srgbClr val="001E82"/>
        </a:solidFill>
        <a:effectLst/>
      </p:bgPr>
    </p:bg>
    <p:spTree>
      <p:nvGrpSpPr>
        <p:cNvPr id="1" name="Shape 318"/>
        <p:cNvGrpSpPr/>
        <p:nvPr/>
      </p:nvGrpSpPr>
      <p:grpSpPr>
        <a:xfrm>
          <a:off x="0" y="0"/>
          <a:ext cx="0" cy="0"/>
          <a:chOff x="0" y="0"/>
          <a:chExt cx="0" cy="0"/>
        </a:xfrm>
      </p:grpSpPr>
      <p:sp>
        <p:nvSpPr>
          <p:cNvPr id="319" name="Google Shape;319;p55"/>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0" name="Google Shape;320;p55"/>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1" name="Google Shape;321;p55"/>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2" name="Google Shape;322;p55"/>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3" name="Google Shape;323;p55"/>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4" name="Google Shape;324;p55"/>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5" name="Google Shape;325;p55"/>
          <p:cNvSpPr>
            <a:spLocks noGrp="1"/>
          </p:cNvSpPr>
          <p:nvPr>
            <p:ph type="pic" idx="7"/>
          </p:nvPr>
        </p:nvSpPr>
        <p:spPr>
          <a:xfrm>
            <a:off x="289500" y="947600"/>
            <a:ext cx="2686500" cy="1267500"/>
          </a:xfrm>
          <a:prstGeom prst="roundRect">
            <a:avLst>
              <a:gd name="adj" fmla="val 12371"/>
            </a:avLst>
          </a:prstGeom>
          <a:noFill/>
          <a:ln>
            <a:noFill/>
          </a:ln>
        </p:spPr>
      </p:sp>
      <p:sp>
        <p:nvSpPr>
          <p:cNvPr id="326" name="Google Shape;326;p55"/>
          <p:cNvSpPr>
            <a:spLocks noGrp="1"/>
          </p:cNvSpPr>
          <p:nvPr>
            <p:ph type="pic" idx="8"/>
          </p:nvPr>
        </p:nvSpPr>
        <p:spPr>
          <a:xfrm>
            <a:off x="3228750" y="947600"/>
            <a:ext cx="2686500" cy="1267500"/>
          </a:xfrm>
          <a:prstGeom prst="roundRect">
            <a:avLst>
              <a:gd name="adj" fmla="val 12371"/>
            </a:avLst>
          </a:prstGeom>
          <a:noFill/>
          <a:ln>
            <a:noFill/>
          </a:ln>
        </p:spPr>
      </p:sp>
      <p:sp>
        <p:nvSpPr>
          <p:cNvPr id="327" name="Google Shape;327;p55"/>
          <p:cNvSpPr>
            <a:spLocks noGrp="1"/>
          </p:cNvSpPr>
          <p:nvPr>
            <p:ph type="pic" idx="9"/>
          </p:nvPr>
        </p:nvSpPr>
        <p:spPr>
          <a:xfrm>
            <a:off x="6168000" y="947600"/>
            <a:ext cx="2686500" cy="1267500"/>
          </a:xfrm>
          <a:prstGeom prst="roundRect">
            <a:avLst>
              <a:gd name="adj" fmla="val 12371"/>
            </a:avLst>
          </a:prstGeom>
          <a:noFill/>
          <a:ln>
            <a:noFill/>
          </a:ln>
        </p:spPr>
      </p:sp>
      <p:pic>
        <p:nvPicPr>
          <p:cNvPr id="328" name="Google Shape;328;p55"/>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329" name="Google Shape;329;p55"/>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Clr>
                <a:schemeClr val="lt1"/>
              </a:buClr>
              <a:buSzPts val="3100"/>
              <a:buNone/>
              <a:defRPr sz="3100">
                <a:solidFill>
                  <a:schemeClr val="lt1"/>
                </a:solidFill>
              </a:defRPr>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 title slide yellow">
  <p:cSld name="TITLE_1_1_1_1_1">
    <p:bg>
      <p:bgPr>
        <a:solidFill>
          <a:srgbClr val="FFD200"/>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70225" y="439125"/>
            <a:ext cx="28155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33" name="Google Shape;33;p6"/>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 photo and text columns purple">
  <p:cSld name="CUSTOM_6_1_1_1_1_1">
    <p:bg>
      <p:bgPr>
        <a:solidFill>
          <a:srgbClr val="3C0032"/>
        </a:solidFill>
        <a:effectLst/>
      </p:bgPr>
    </p:bg>
    <p:spTree>
      <p:nvGrpSpPr>
        <p:cNvPr id="1" name="Shape 330"/>
        <p:cNvGrpSpPr/>
        <p:nvPr/>
      </p:nvGrpSpPr>
      <p:grpSpPr>
        <a:xfrm>
          <a:off x="0" y="0"/>
          <a:ext cx="0" cy="0"/>
          <a:chOff x="0" y="0"/>
          <a:chExt cx="0" cy="0"/>
        </a:xfrm>
      </p:grpSpPr>
      <p:sp>
        <p:nvSpPr>
          <p:cNvPr id="331" name="Google Shape;331;p56"/>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2" name="Google Shape;332;p56"/>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3" name="Google Shape;333;p56"/>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4" name="Google Shape;334;p56"/>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5" name="Google Shape;335;p56"/>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6" name="Google Shape;336;p56"/>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7" name="Google Shape;337;p56"/>
          <p:cNvSpPr>
            <a:spLocks noGrp="1"/>
          </p:cNvSpPr>
          <p:nvPr>
            <p:ph type="pic" idx="7"/>
          </p:nvPr>
        </p:nvSpPr>
        <p:spPr>
          <a:xfrm>
            <a:off x="289500" y="947600"/>
            <a:ext cx="2686500" cy="1267500"/>
          </a:xfrm>
          <a:prstGeom prst="roundRect">
            <a:avLst>
              <a:gd name="adj" fmla="val 12371"/>
            </a:avLst>
          </a:prstGeom>
          <a:noFill/>
          <a:ln>
            <a:noFill/>
          </a:ln>
        </p:spPr>
      </p:sp>
      <p:sp>
        <p:nvSpPr>
          <p:cNvPr id="338" name="Google Shape;338;p56"/>
          <p:cNvSpPr>
            <a:spLocks noGrp="1"/>
          </p:cNvSpPr>
          <p:nvPr>
            <p:ph type="pic" idx="8"/>
          </p:nvPr>
        </p:nvSpPr>
        <p:spPr>
          <a:xfrm>
            <a:off x="3228750" y="947600"/>
            <a:ext cx="2686500" cy="1267500"/>
          </a:xfrm>
          <a:prstGeom prst="roundRect">
            <a:avLst>
              <a:gd name="adj" fmla="val 12371"/>
            </a:avLst>
          </a:prstGeom>
          <a:noFill/>
          <a:ln>
            <a:noFill/>
          </a:ln>
        </p:spPr>
      </p:sp>
      <p:sp>
        <p:nvSpPr>
          <p:cNvPr id="339" name="Google Shape;339;p56"/>
          <p:cNvSpPr>
            <a:spLocks noGrp="1"/>
          </p:cNvSpPr>
          <p:nvPr>
            <p:ph type="pic" idx="9"/>
          </p:nvPr>
        </p:nvSpPr>
        <p:spPr>
          <a:xfrm>
            <a:off x="6168000" y="947600"/>
            <a:ext cx="2686500" cy="1267500"/>
          </a:xfrm>
          <a:prstGeom prst="roundRect">
            <a:avLst>
              <a:gd name="adj" fmla="val 12371"/>
            </a:avLst>
          </a:prstGeom>
          <a:noFill/>
          <a:ln>
            <a:noFill/>
          </a:ln>
        </p:spPr>
      </p:sp>
      <p:pic>
        <p:nvPicPr>
          <p:cNvPr id="340" name="Google Shape;340;p56"/>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341" name="Google Shape;341;p56"/>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Clr>
                <a:schemeClr val="lt1"/>
              </a:buClr>
              <a:buSzPts val="3100"/>
              <a:buNone/>
              <a:defRPr sz="3100">
                <a:solidFill>
                  <a:schemeClr val="lt1"/>
                </a:solidFill>
              </a:defRPr>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 photo and text columns dark green">
  <p:cSld name="CUSTOM_6_1_1_1_1_1_1">
    <p:bg>
      <p:bgPr>
        <a:solidFill>
          <a:srgbClr val="144835"/>
        </a:solidFill>
        <a:effectLst/>
      </p:bgPr>
    </p:bg>
    <p:spTree>
      <p:nvGrpSpPr>
        <p:cNvPr id="1" name="Shape 342"/>
        <p:cNvGrpSpPr/>
        <p:nvPr/>
      </p:nvGrpSpPr>
      <p:grpSpPr>
        <a:xfrm>
          <a:off x="0" y="0"/>
          <a:ext cx="0" cy="0"/>
          <a:chOff x="0" y="0"/>
          <a:chExt cx="0" cy="0"/>
        </a:xfrm>
      </p:grpSpPr>
      <p:sp>
        <p:nvSpPr>
          <p:cNvPr id="343" name="Google Shape;343;p57"/>
          <p:cNvSpPr txBox="1">
            <a:spLocks noGrp="1"/>
          </p:cNvSpPr>
          <p:nvPr>
            <p:ph type="subTitle" idx="1"/>
          </p:nvPr>
        </p:nvSpPr>
        <p:spPr>
          <a:xfrm>
            <a:off x="2895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4" name="Google Shape;344;p57"/>
          <p:cNvSpPr txBox="1">
            <a:spLocks noGrp="1"/>
          </p:cNvSpPr>
          <p:nvPr>
            <p:ph type="body" idx="2"/>
          </p:nvPr>
        </p:nvSpPr>
        <p:spPr>
          <a:xfrm>
            <a:off x="2895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5" name="Google Shape;345;p57"/>
          <p:cNvSpPr txBox="1">
            <a:spLocks noGrp="1"/>
          </p:cNvSpPr>
          <p:nvPr>
            <p:ph type="subTitle" idx="3"/>
          </p:nvPr>
        </p:nvSpPr>
        <p:spPr>
          <a:xfrm>
            <a:off x="322875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6" name="Google Shape;346;p57"/>
          <p:cNvSpPr txBox="1">
            <a:spLocks noGrp="1"/>
          </p:cNvSpPr>
          <p:nvPr>
            <p:ph type="body" idx="4"/>
          </p:nvPr>
        </p:nvSpPr>
        <p:spPr>
          <a:xfrm>
            <a:off x="322875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7" name="Google Shape;347;p57"/>
          <p:cNvSpPr txBox="1">
            <a:spLocks noGrp="1"/>
          </p:cNvSpPr>
          <p:nvPr>
            <p:ph type="subTitle" idx="5"/>
          </p:nvPr>
        </p:nvSpPr>
        <p:spPr>
          <a:xfrm>
            <a:off x="6168000" y="24017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8" name="Google Shape;348;p57"/>
          <p:cNvSpPr txBox="1">
            <a:spLocks noGrp="1"/>
          </p:cNvSpPr>
          <p:nvPr>
            <p:ph type="body" idx="6"/>
          </p:nvPr>
        </p:nvSpPr>
        <p:spPr>
          <a:xfrm>
            <a:off x="6168000" y="3089600"/>
            <a:ext cx="2686500" cy="17883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9" name="Google Shape;349;p57"/>
          <p:cNvSpPr>
            <a:spLocks noGrp="1"/>
          </p:cNvSpPr>
          <p:nvPr>
            <p:ph type="pic" idx="7"/>
          </p:nvPr>
        </p:nvSpPr>
        <p:spPr>
          <a:xfrm>
            <a:off x="289500" y="947600"/>
            <a:ext cx="2686500" cy="1267500"/>
          </a:xfrm>
          <a:prstGeom prst="roundRect">
            <a:avLst>
              <a:gd name="adj" fmla="val 12371"/>
            </a:avLst>
          </a:prstGeom>
          <a:noFill/>
          <a:ln>
            <a:noFill/>
          </a:ln>
        </p:spPr>
      </p:sp>
      <p:sp>
        <p:nvSpPr>
          <p:cNvPr id="350" name="Google Shape;350;p57"/>
          <p:cNvSpPr>
            <a:spLocks noGrp="1"/>
          </p:cNvSpPr>
          <p:nvPr>
            <p:ph type="pic" idx="8"/>
          </p:nvPr>
        </p:nvSpPr>
        <p:spPr>
          <a:xfrm>
            <a:off x="3228750" y="947600"/>
            <a:ext cx="2686500" cy="1267500"/>
          </a:xfrm>
          <a:prstGeom prst="roundRect">
            <a:avLst>
              <a:gd name="adj" fmla="val 12371"/>
            </a:avLst>
          </a:prstGeom>
          <a:noFill/>
          <a:ln>
            <a:noFill/>
          </a:ln>
        </p:spPr>
      </p:sp>
      <p:sp>
        <p:nvSpPr>
          <p:cNvPr id="351" name="Google Shape;351;p57"/>
          <p:cNvSpPr>
            <a:spLocks noGrp="1"/>
          </p:cNvSpPr>
          <p:nvPr>
            <p:ph type="pic" idx="9"/>
          </p:nvPr>
        </p:nvSpPr>
        <p:spPr>
          <a:xfrm>
            <a:off x="6168000" y="947600"/>
            <a:ext cx="2686500" cy="1267500"/>
          </a:xfrm>
          <a:prstGeom prst="roundRect">
            <a:avLst>
              <a:gd name="adj" fmla="val 12371"/>
            </a:avLst>
          </a:prstGeom>
          <a:noFill/>
          <a:ln>
            <a:noFill/>
          </a:ln>
        </p:spPr>
      </p:sp>
      <p:pic>
        <p:nvPicPr>
          <p:cNvPr id="352" name="Google Shape;352;p57"/>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353" name="Google Shape;353;p57"/>
          <p:cNvSpPr txBox="1">
            <a:spLocks noGrp="1"/>
          </p:cNvSpPr>
          <p:nvPr>
            <p:ph type="title"/>
          </p:nvPr>
        </p:nvSpPr>
        <p:spPr>
          <a:xfrm>
            <a:off x="289500" y="198875"/>
            <a:ext cx="6233400" cy="753600"/>
          </a:xfrm>
          <a:prstGeom prst="rect">
            <a:avLst/>
          </a:prstGeom>
        </p:spPr>
        <p:txBody>
          <a:bodyPr spcFirstLastPara="1" wrap="square" lIns="91425" tIns="91425" rIns="91425" bIns="91425" anchor="ctr" anchorCtr="0">
            <a:noAutofit/>
          </a:bodyPr>
          <a:lstStyle>
            <a:lvl1pPr lvl="0" rtl="0">
              <a:lnSpc>
                <a:spcPct val="88000"/>
              </a:lnSpc>
              <a:spcBef>
                <a:spcPts val="0"/>
              </a:spcBef>
              <a:spcAft>
                <a:spcPts val="0"/>
              </a:spcAft>
              <a:buClr>
                <a:schemeClr val="lt1"/>
              </a:buClr>
              <a:buSzPts val="3100"/>
              <a:buNone/>
              <a:defRPr sz="3100">
                <a:solidFill>
                  <a:schemeClr val="lt1"/>
                </a:solidFill>
              </a:defRPr>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j. section title light green">
  <p:cSld name="CUSTOM_7">
    <p:bg>
      <p:bgPr>
        <a:solidFill>
          <a:srgbClr val="78BF26"/>
        </a:solidFill>
        <a:effectLst/>
      </p:bgPr>
    </p:bg>
    <p:spTree>
      <p:nvGrpSpPr>
        <p:cNvPr id="1" name="Shape 354"/>
        <p:cNvGrpSpPr/>
        <p:nvPr/>
      </p:nvGrpSpPr>
      <p:grpSpPr>
        <a:xfrm>
          <a:off x="0" y="0"/>
          <a:ext cx="0" cy="0"/>
          <a:chOff x="0" y="0"/>
          <a:chExt cx="0" cy="0"/>
        </a:xfrm>
      </p:grpSpPr>
      <p:sp>
        <p:nvSpPr>
          <p:cNvPr id="355" name="Google Shape;355;p58"/>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6" name="Google Shape;356;p58"/>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j. section title warm grey">
  <p:cSld name="CUSTOM_7_1">
    <p:bg>
      <p:bgPr>
        <a:solidFill>
          <a:srgbClr val="A6A091"/>
        </a:solidFill>
        <a:effectLst/>
      </p:bgPr>
    </p:bg>
    <p:spTree>
      <p:nvGrpSpPr>
        <p:cNvPr id="1" name="Shape 357"/>
        <p:cNvGrpSpPr/>
        <p:nvPr/>
      </p:nvGrpSpPr>
      <p:grpSpPr>
        <a:xfrm>
          <a:off x="0" y="0"/>
          <a:ext cx="0" cy="0"/>
          <a:chOff x="0" y="0"/>
          <a:chExt cx="0" cy="0"/>
        </a:xfrm>
      </p:grpSpPr>
      <p:pic>
        <p:nvPicPr>
          <p:cNvPr id="358" name="Google Shape;358;p59"/>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359" name="Google Shape;359;p59"/>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j. section title light grey">
  <p:cSld name="CUSTOM_7_1_1">
    <p:bg>
      <p:bgPr>
        <a:solidFill>
          <a:srgbClr val="E6E4DB"/>
        </a:solidFill>
        <a:effectLst/>
      </p:bgPr>
    </p:bg>
    <p:spTree>
      <p:nvGrpSpPr>
        <p:cNvPr id="1" name="Shape 360"/>
        <p:cNvGrpSpPr/>
        <p:nvPr/>
      </p:nvGrpSpPr>
      <p:grpSpPr>
        <a:xfrm>
          <a:off x="0" y="0"/>
          <a:ext cx="0" cy="0"/>
          <a:chOff x="0" y="0"/>
          <a:chExt cx="0" cy="0"/>
        </a:xfrm>
      </p:grpSpPr>
      <p:pic>
        <p:nvPicPr>
          <p:cNvPr id="361" name="Google Shape;361;p60"/>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362" name="Google Shape;362;p60"/>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j. section title yellow">
  <p:cSld name="CUSTOM_7_1_1_1">
    <p:bg>
      <p:bgPr>
        <a:solidFill>
          <a:srgbClr val="FFD200"/>
        </a:solidFill>
        <a:effectLst/>
      </p:bgPr>
    </p:bg>
    <p:spTree>
      <p:nvGrpSpPr>
        <p:cNvPr id="1" name="Shape 363"/>
        <p:cNvGrpSpPr/>
        <p:nvPr/>
      </p:nvGrpSpPr>
      <p:grpSpPr>
        <a:xfrm>
          <a:off x="0" y="0"/>
          <a:ext cx="0" cy="0"/>
          <a:chOff x="0" y="0"/>
          <a:chExt cx="0" cy="0"/>
        </a:xfrm>
      </p:grpSpPr>
      <p:pic>
        <p:nvPicPr>
          <p:cNvPr id="364" name="Google Shape;364;p61"/>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365" name="Google Shape;365;p61"/>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j. section title orange">
  <p:cSld name="CUSTOM_7_1_1_1_1_1">
    <p:bg>
      <p:bgPr>
        <a:solidFill>
          <a:srgbClr val="FD5000"/>
        </a:solidFill>
        <a:effectLst/>
      </p:bgPr>
    </p:bg>
    <p:spTree>
      <p:nvGrpSpPr>
        <p:cNvPr id="1" name="Shape 366"/>
        <p:cNvGrpSpPr/>
        <p:nvPr/>
      </p:nvGrpSpPr>
      <p:grpSpPr>
        <a:xfrm>
          <a:off x="0" y="0"/>
          <a:ext cx="0" cy="0"/>
          <a:chOff x="0" y="0"/>
          <a:chExt cx="0" cy="0"/>
        </a:xfrm>
      </p:grpSpPr>
      <p:pic>
        <p:nvPicPr>
          <p:cNvPr id="367" name="Google Shape;367;p62"/>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368" name="Google Shape;368;p62"/>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j. section title purple">
  <p:cSld name="CUSTOM_7_1_1_1_1_1_1">
    <p:bg>
      <p:bgPr>
        <a:solidFill>
          <a:srgbClr val="3C0032"/>
        </a:solidFill>
        <a:effectLst/>
      </p:bgPr>
    </p:bg>
    <p:spTree>
      <p:nvGrpSpPr>
        <p:cNvPr id="1" name="Shape 369"/>
        <p:cNvGrpSpPr/>
        <p:nvPr/>
      </p:nvGrpSpPr>
      <p:grpSpPr>
        <a:xfrm>
          <a:off x="0" y="0"/>
          <a:ext cx="0" cy="0"/>
          <a:chOff x="0" y="0"/>
          <a:chExt cx="0" cy="0"/>
        </a:xfrm>
      </p:grpSpPr>
      <p:pic>
        <p:nvPicPr>
          <p:cNvPr id="370" name="Google Shape;370;p63"/>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371" name="Google Shape;371;p63"/>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j. section title dark green">
  <p:cSld name="CUSTOM_7_1_1_1_1_1_1_1">
    <p:bg>
      <p:bgPr>
        <a:solidFill>
          <a:srgbClr val="144835"/>
        </a:solidFill>
        <a:effectLst/>
      </p:bgPr>
    </p:bg>
    <p:spTree>
      <p:nvGrpSpPr>
        <p:cNvPr id="1" name="Shape 372"/>
        <p:cNvGrpSpPr/>
        <p:nvPr/>
      </p:nvGrpSpPr>
      <p:grpSpPr>
        <a:xfrm>
          <a:off x="0" y="0"/>
          <a:ext cx="0" cy="0"/>
          <a:chOff x="0" y="0"/>
          <a:chExt cx="0" cy="0"/>
        </a:xfrm>
      </p:grpSpPr>
      <p:pic>
        <p:nvPicPr>
          <p:cNvPr id="373" name="Google Shape;373;p64"/>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374" name="Google Shape;374;p64"/>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k. key facts orange">
  <p:cSld name="CUSTOM_8_1_1_1">
    <p:bg>
      <p:bgPr>
        <a:blipFill>
          <a:blip r:embed="rId2">
            <a:alphaModFix/>
          </a:blip>
          <a:stretch>
            <a:fillRect/>
          </a:stretch>
        </a:blipFill>
        <a:effectLst/>
      </p:bgPr>
    </p:bg>
    <p:spTree>
      <p:nvGrpSpPr>
        <p:cNvPr id="1" name="Shape 378"/>
        <p:cNvGrpSpPr/>
        <p:nvPr/>
      </p:nvGrpSpPr>
      <p:grpSpPr>
        <a:xfrm>
          <a:off x="0" y="0"/>
          <a:ext cx="0" cy="0"/>
          <a:chOff x="0" y="0"/>
          <a:chExt cx="0" cy="0"/>
        </a:xfrm>
      </p:grpSpPr>
      <p:sp>
        <p:nvSpPr>
          <p:cNvPr id="379" name="Google Shape;379;p66"/>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380" name="Google Shape;380;p66"/>
          <p:cNvSpPr txBox="1">
            <a:spLocks noGrp="1"/>
          </p:cNvSpPr>
          <p:nvPr>
            <p:ph type="subTitle" idx="1"/>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1" name="Google Shape;381;p66"/>
          <p:cNvSpPr txBox="1">
            <a:spLocks noGrp="1"/>
          </p:cNvSpPr>
          <p:nvPr>
            <p:ph type="subTitle" idx="2"/>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382" name="Google Shape;382;p66"/>
          <p:cNvSpPr txBox="1">
            <a:spLocks noGrp="1"/>
          </p:cNvSpPr>
          <p:nvPr>
            <p:ph type="subTitle" idx="3"/>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83" name="Google Shape;383;p66"/>
          <p:cNvSpPr txBox="1">
            <a:spLocks noGrp="1"/>
          </p:cNvSpPr>
          <p:nvPr>
            <p:ph type="subTitle" idx="4"/>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4" name="Google Shape;384;p66"/>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385" name="Google Shape;385;p66"/>
          <p:cNvSpPr txBox="1">
            <a:spLocks noGrp="1"/>
          </p:cNvSpPr>
          <p:nvPr>
            <p:ph type="subTitle" idx="6"/>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86" name="Google Shape;386;p66"/>
          <p:cNvSpPr txBox="1">
            <a:spLocks noGrp="1"/>
          </p:cNvSpPr>
          <p:nvPr>
            <p:ph type="subTitle" idx="7"/>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7" name="Google Shape;387;p66"/>
          <p:cNvSpPr txBox="1">
            <a:spLocks noGrp="1"/>
          </p:cNvSpPr>
          <p:nvPr>
            <p:ph type="subTitle" idx="8"/>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388" name="Google Shape;388;p66"/>
          <p:cNvSpPr txBox="1">
            <a:spLocks noGrp="1"/>
          </p:cNvSpPr>
          <p:nvPr>
            <p:ph type="subTitle" idx="9"/>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cxnSp>
        <p:nvCxnSpPr>
          <p:cNvPr id="389" name="Google Shape;389;p66"/>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390" name="Google Shape;390;p66"/>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391" name="Google Shape;391;p66"/>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pic>
        <p:nvPicPr>
          <p:cNvPr id="392" name="Google Shape;392;p66"/>
          <p:cNvPicPr preferRelativeResize="0"/>
          <p:nvPr/>
        </p:nvPicPr>
        <p:blipFill>
          <a:blip r:embed="rId3">
            <a:alphaModFix/>
          </a:blip>
          <a:stretch>
            <a:fillRect/>
          </a:stretch>
        </p:blipFill>
        <p:spPr>
          <a:xfrm>
            <a:off x="7390750" y="261050"/>
            <a:ext cx="1532390" cy="629251"/>
          </a:xfrm>
          <a:prstGeom prst="rect">
            <a:avLst/>
          </a:prstGeom>
          <a:noFill/>
          <a:ln>
            <a:noFill/>
          </a:ln>
        </p:spPr>
      </p:pic>
      <p:sp>
        <p:nvSpPr>
          <p:cNvPr id="393" name="Google Shape;393;p66"/>
          <p:cNvSpPr/>
          <p:nvPr/>
        </p:nvSpPr>
        <p:spPr>
          <a:xfrm>
            <a:off x="6503750" y="1796800"/>
            <a:ext cx="1405800" cy="1364700"/>
          </a:xfrm>
          <a:prstGeom prst="roundRect">
            <a:avLst>
              <a:gd name="adj" fmla="val 16667"/>
            </a:avLst>
          </a:prstGeom>
          <a:no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6"/>
          <p:cNvSpPr/>
          <p:nvPr/>
        </p:nvSpPr>
        <p:spPr>
          <a:xfrm>
            <a:off x="3869100" y="1796800"/>
            <a:ext cx="1405800" cy="1364700"/>
          </a:xfrm>
          <a:prstGeom prst="roundRect">
            <a:avLst>
              <a:gd name="adj" fmla="val 16667"/>
            </a:avLst>
          </a:prstGeom>
          <a:no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6"/>
          <p:cNvSpPr/>
          <p:nvPr/>
        </p:nvSpPr>
        <p:spPr>
          <a:xfrm>
            <a:off x="1234450" y="1796800"/>
            <a:ext cx="1405800" cy="1364700"/>
          </a:xfrm>
          <a:prstGeom prst="roundRect">
            <a:avLst>
              <a:gd name="adj" fmla="val 16667"/>
            </a:avLst>
          </a:prstGeom>
          <a:no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 title slide purple">
  <p:cSld name="TITLE_1_1_1_1_1_1">
    <p:bg>
      <p:bgPr>
        <a:solidFill>
          <a:srgbClr val="3C0032"/>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7"/>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7"/>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k. key facts warm grey">
  <p:cSld name="CUSTOM_8_1_1_1_1_1_2">
    <p:bg>
      <p:bgPr>
        <a:blipFill>
          <a:blip r:embed="rId2">
            <a:alphaModFix/>
          </a:blip>
          <a:stretch>
            <a:fillRect/>
          </a:stretch>
        </a:blipFill>
        <a:effectLst/>
      </p:bgPr>
    </p:bg>
    <p:spTree>
      <p:nvGrpSpPr>
        <p:cNvPr id="1" name="Shape 414"/>
        <p:cNvGrpSpPr/>
        <p:nvPr/>
      </p:nvGrpSpPr>
      <p:grpSpPr>
        <a:xfrm>
          <a:off x="0" y="0"/>
          <a:ext cx="0" cy="0"/>
          <a:chOff x="0" y="0"/>
          <a:chExt cx="0" cy="0"/>
        </a:xfrm>
      </p:grpSpPr>
      <p:sp>
        <p:nvSpPr>
          <p:cNvPr id="415" name="Google Shape;415;p68"/>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416" name="Google Shape;416;p68"/>
          <p:cNvSpPr txBox="1">
            <a:spLocks noGrp="1"/>
          </p:cNvSpPr>
          <p:nvPr>
            <p:ph type="subTitle" idx="1"/>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17" name="Google Shape;417;p68"/>
          <p:cNvSpPr txBox="1">
            <a:spLocks noGrp="1"/>
          </p:cNvSpPr>
          <p:nvPr>
            <p:ph type="subTitle" idx="2"/>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18" name="Google Shape;418;p68"/>
          <p:cNvSpPr txBox="1">
            <a:spLocks noGrp="1"/>
          </p:cNvSpPr>
          <p:nvPr>
            <p:ph type="subTitle" idx="3"/>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9" name="Google Shape;419;p68"/>
          <p:cNvSpPr txBox="1">
            <a:spLocks noGrp="1"/>
          </p:cNvSpPr>
          <p:nvPr>
            <p:ph type="subTitle" idx="4"/>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0" name="Google Shape;420;p68"/>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21" name="Google Shape;421;p68"/>
          <p:cNvSpPr txBox="1">
            <a:spLocks noGrp="1"/>
          </p:cNvSpPr>
          <p:nvPr>
            <p:ph type="subTitle" idx="6"/>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22" name="Google Shape;422;p68"/>
          <p:cNvSpPr txBox="1">
            <a:spLocks noGrp="1"/>
          </p:cNvSpPr>
          <p:nvPr>
            <p:ph type="subTitle" idx="7"/>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3" name="Google Shape;423;p68"/>
          <p:cNvSpPr txBox="1">
            <a:spLocks noGrp="1"/>
          </p:cNvSpPr>
          <p:nvPr>
            <p:ph type="subTitle" idx="8"/>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24" name="Google Shape;424;p68"/>
          <p:cNvSpPr txBox="1">
            <a:spLocks noGrp="1"/>
          </p:cNvSpPr>
          <p:nvPr>
            <p:ph type="subTitle" idx="9"/>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cxnSp>
        <p:nvCxnSpPr>
          <p:cNvPr id="425" name="Google Shape;425;p68"/>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26" name="Google Shape;426;p68"/>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27" name="Google Shape;427;p68"/>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pic>
        <p:nvPicPr>
          <p:cNvPr id="428" name="Google Shape;428;p68"/>
          <p:cNvPicPr preferRelativeResize="0"/>
          <p:nvPr/>
        </p:nvPicPr>
        <p:blipFill>
          <a:blip r:embed="rId3">
            <a:alphaModFix/>
          </a:blip>
          <a:stretch>
            <a:fillRect/>
          </a:stretch>
        </p:blipFill>
        <p:spPr>
          <a:xfrm>
            <a:off x="7390750" y="261050"/>
            <a:ext cx="1532390" cy="629251"/>
          </a:xfrm>
          <a:prstGeom prst="rect">
            <a:avLst/>
          </a:prstGeom>
          <a:noFill/>
          <a:ln>
            <a:noFill/>
          </a:ln>
        </p:spPr>
      </p:pic>
      <p:sp>
        <p:nvSpPr>
          <p:cNvPr id="429" name="Google Shape;429;p68"/>
          <p:cNvSpPr/>
          <p:nvPr/>
        </p:nvSpPr>
        <p:spPr>
          <a:xfrm>
            <a:off x="6503750" y="1796800"/>
            <a:ext cx="1405800" cy="13647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8"/>
          <p:cNvSpPr/>
          <p:nvPr/>
        </p:nvSpPr>
        <p:spPr>
          <a:xfrm>
            <a:off x="3869100" y="1796800"/>
            <a:ext cx="1405800" cy="13647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8"/>
          <p:cNvSpPr/>
          <p:nvPr/>
        </p:nvSpPr>
        <p:spPr>
          <a:xfrm>
            <a:off x="1234450" y="1796800"/>
            <a:ext cx="1405800" cy="13647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k. key facts dark blue">
  <p:cSld name="CUSTOM_8_1_1_1_1_1_1">
    <p:bg>
      <p:bgPr>
        <a:blipFill>
          <a:blip r:embed="rId2">
            <a:alphaModFix/>
          </a:blip>
          <a:stretch>
            <a:fillRect/>
          </a:stretch>
        </a:blipFill>
        <a:effectLst/>
      </p:bgPr>
    </p:bg>
    <p:spTree>
      <p:nvGrpSpPr>
        <p:cNvPr id="1" name="Shape 432"/>
        <p:cNvGrpSpPr/>
        <p:nvPr/>
      </p:nvGrpSpPr>
      <p:grpSpPr>
        <a:xfrm>
          <a:off x="0" y="0"/>
          <a:ext cx="0" cy="0"/>
          <a:chOff x="0" y="0"/>
          <a:chExt cx="0" cy="0"/>
        </a:xfrm>
      </p:grpSpPr>
      <p:sp>
        <p:nvSpPr>
          <p:cNvPr id="433" name="Google Shape;433;p69"/>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434" name="Google Shape;434;p69"/>
          <p:cNvSpPr txBox="1">
            <a:spLocks noGrp="1"/>
          </p:cNvSpPr>
          <p:nvPr>
            <p:ph type="subTitle" idx="1"/>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35" name="Google Shape;435;p69"/>
          <p:cNvSpPr txBox="1">
            <a:spLocks noGrp="1"/>
          </p:cNvSpPr>
          <p:nvPr>
            <p:ph type="subTitle" idx="2"/>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36" name="Google Shape;436;p69"/>
          <p:cNvSpPr txBox="1">
            <a:spLocks noGrp="1"/>
          </p:cNvSpPr>
          <p:nvPr>
            <p:ph type="subTitle" idx="3"/>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7" name="Google Shape;437;p69"/>
          <p:cNvSpPr txBox="1">
            <a:spLocks noGrp="1"/>
          </p:cNvSpPr>
          <p:nvPr>
            <p:ph type="subTitle" idx="4"/>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38" name="Google Shape;438;p69"/>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39" name="Google Shape;439;p69"/>
          <p:cNvSpPr txBox="1">
            <a:spLocks noGrp="1"/>
          </p:cNvSpPr>
          <p:nvPr>
            <p:ph type="subTitle" idx="6"/>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40" name="Google Shape;440;p69"/>
          <p:cNvSpPr txBox="1">
            <a:spLocks noGrp="1"/>
          </p:cNvSpPr>
          <p:nvPr>
            <p:ph type="subTitle" idx="7"/>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41" name="Google Shape;441;p69"/>
          <p:cNvSpPr txBox="1">
            <a:spLocks noGrp="1"/>
          </p:cNvSpPr>
          <p:nvPr>
            <p:ph type="subTitle" idx="8"/>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42" name="Google Shape;442;p69"/>
          <p:cNvSpPr txBox="1">
            <a:spLocks noGrp="1"/>
          </p:cNvSpPr>
          <p:nvPr>
            <p:ph type="subTitle" idx="9"/>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cxnSp>
        <p:nvCxnSpPr>
          <p:cNvPr id="443" name="Google Shape;443;p69"/>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44" name="Google Shape;444;p69"/>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45" name="Google Shape;445;p69"/>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46" name="Google Shape;446;p69"/>
          <p:cNvSpPr/>
          <p:nvPr/>
        </p:nvSpPr>
        <p:spPr>
          <a:xfrm>
            <a:off x="6503750" y="1796800"/>
            <a:ext cx="1405800" cy="1364700"/>
          </a:xfrm>
          <a:prstGeom prst="roundRect">
            <a:avLst>
              <a:gd name="adj" fmla="val 16667"/>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9"/>
          <p:cNvSpPr/>
          <p:nvPr/>
        </p:nvSpPr>
        <p:spPr>
          <a:xfrm>
            <a:off x="3869100" y="1796800"/>
            <a:ext cx="1405800" cy="1364700"/>
          </a:xfrm>
          <a:prstGeom prst="roundRect">
            <a:avLst>
              <a:gd name="adj" fmla="val 16667"/>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9"/>
          <p:cNvSpPr/>
          <p:nvPr/>
        </p:nvSpPr>
        <p:spPr>
          <a:xfrm>
            <a:off x="1234450" y="1796800"/>
            <a:ext cx="1405800" cy="1364700"/>
          </a:xfrm>
          <a:prstGeom prst="roundRect">
            <a:avLst>
              <a:gd name="adj" fmla="val 16667"/>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9" name="Google Shape;449;p69"/>
          <p:cNvPicPr preferRelativeResize="0"/>
          <p:nvPr/>
        </p:nvPicPr>
        <p:blipFill rotWithShape="1">
          <a:blip r:embed="rId3">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k. key facts purple">
  <p:cSld name="CUSTOM_8_1_1_1_1_1_1_2">
    <p:bg>
      <p:bgPr>
        <a:blipFill>
          <a:blip r:embed="rId2">
            <a:alphaModFix/>
          </a:blip>
          <a:stretch>
            <a:fillRect/>
          </a:stretch>
        </a:blipFill>
        <a:effectLst/>
      </p:bgPr>
    </p:bg>
    <p:spTree>
      <p:nvGrpSpPr>
        <p:cNvPr id="1" name="Shape 450"/>
        <p:cNvGrpSpPr/>
        <p:nvPr/>
      </p:nvGrpSpPr>
      <p:grpSpPr>
        <a:xfrm>
          <a:off x="0" y="0"/>
          <a:ext cx="0" cy="0"/>
          <a:chOff x="0" y="0"/>
          <a:chExt cx="0" cy="0"/>
        </a:xfrm>
      </p:grpSpPr>
      <p:sp>
        <p:nvSpPr>
          <p:cNvPr id="451" name="Google Shape;451;p70"/>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452" name="Google Shape;452;p70"/>
          <p:cNvSpPr txBox="1">
            <a:spLocks noGrp="1"/>
          </p:cNvSpPr>
          <p:nvPr>
            <p:ph type="subTitle" idx="1"/>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3" name="Google Shape;453;p70"/>
          <p:cNvSpPr txBox="1">
            <a:spLocks noGrp="1"/>
          </p:cNvSpPr>
          <p:nvPr>
            <p:ph type="subTitle" idx="2"/>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54" name="Google Shape;454;p70"/>
          <p:cNvSpPr txBox="1">
            <a:spLocks noGrp="1"/>
          </p:cNvSpPr>
          <p:nvPr>
            <p:ph type="subTitle" idx="3"/>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5" name="Google Shape;455;p70"/>
          <p:cNvSpPr txBox="1">
            <a:spLocks noGrp="1"/>
          </p:cNvSpPr>
          <p:nvPr>
            <p:ph type="subTitle" idx="4"/>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6" name="Google Shape;456;p70"/>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57" name="Google Shape;457;p70"/>
          <p:cNvSpPr txBox="1">
            <a:spLocks noGrp="1"/>
          </p:cNvSpPr>
          <p:nvPr>
            <p:ph type="subTitle" idx="6"/>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8" name="Google Shape;458;p70"/>
          <p:cNvSpPr txBox="1">
            <a:spLocks noGrp="1"/>
          </p:cNvSpPr>
          <p:nvPr>
            <p:ph type="subTitle" idx="7"/>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9" name="Google Shape;459;p70"/>
          <p:cNvSpPr txBox="1">
            <a:spLocks noGrp="1"/>
          </p:cNvSpPr>
          <p:nvPr>
            <p:ph type="subTitle" idx="8"/>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60" name="Google Shape;460;p70"/>
          <p:cNvSpPr txBox="1">
            <a:spLocks noGrp="1"/>
          </p:cNvSpPr>
          <p:nvPr>
            <p:ph type="subTitle" idx="9"/>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cxnSp>
        <p:nvCxnSpPr>
          <p:cNvPr id="461" name="Google Shape;461;p70"/>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62" name="Google Shape;462;p70"/>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63" name="Google Shape;463;p70"/>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64" name="Google Shape;464;p70"/>
          <p:cNvSpPr/>
          <p:nvPr/>
        </p:nvSpPr>
        <p:spPr>
          <a:xfrm>
            <a:off x="6503750" y="1796800"/>
            <a:ext cx="1405800" cy="136470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0"/>
          <p:cNvSpPr/>
          <p:nvPr/>
        </p:nvSpPr>
        <p:spPr>
          <a:xfrm>
            <a:off x="3869100" y="1796800"/>
            <a:ext cx="1405800" cy="136470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0"/>
          <p:cNvSpPr/>
          <p:nvPr/>
        </p:nvSpPr>
        <p:spPr>
          <a:xfrm>
            <a:off x="1234450" y="1796800"/>
            <a:ext cx="1405800" cy="136470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7" name="Google Shape;467;p70"/>
          <p:cNvPicPr preferRelativeResize="0"/>
          <p:nvPr/>
        </p:nvPicPr>
        <p:blipFill rotWithShape="1">
          <a:blip r:embed="rId3">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k. key facts dark green">
  <p:cSld name="CUSTOM_8_1_1_1_1_1_1_1">
    <p:bg>
      <p:bgPr>
        <a:blipFill>
          <a:blip r:embed="rId2">
            <a:alphaModFix/>
          </a:blip>
          <a:stretch>
            <a:fillRect/>
          </a:stretch>
        </a:blipFill>
        <a:effectLst/>
      </p:bgPr>
    </p:bg>
    <p:spTree>
      <p:nvGrpSpPr>
        <p:cNvPr id="1" name="Shape 468"/>
        <p:cNvGrpSpPr/>
        <p:nvPr/>
      </p:nvGrpSpPr>
      <p:grpSpPr>
        <a:xfrm>
          <a:off x="0" y="0"/>
          <a:ext cx="0" cy="0"/>
          <a:chOff x="0" y="0"/>
          <a:chExt cx="0" cy="0"/>
        </a:xfrm>
      </p:grpSpPr>
      <p:sp>
        <p:nvSpPr>
          <p:cNvPr id="469" name="Google Shape;469;p71"/>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470" name="Google Shape;470;p71"/>
          <p:cNvSpPr txBox="1">
            <a:spLocks noGrp="1"/>
          </p:cNvSpPr>
          <p:nvPr>
            <p:ph type="subTitle" idx="1"/>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1" name="Google Shape;471;p71"/>
          <p:cNvSpPr txBox="1">
            <a:spLocks noGrp="1"/>
          </p:cNvSpPr>
          <p:nvPr>
            <p:ph type="subTitle" idx="2"/>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72" name="Google Shape;472;p71"/>
          <p:cNvSpPr txBox="1">
            <a:spLocks noGrp="1"/>
          </p:cNvSpPr>
          <p:nvPr>
            <p:ph type="subTitle" idx="3"/>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3" name="Google Shape;473;p71"/>
          <p:cNvSpPr txBox="1">
            <a:spLocks noGrp="1"/>
          </p:cNvSpPr>
          <p:nvPr>
            <p:ph type="subTitle" idx="4"/>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4" name="Google Shape;474;p71"/>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75" name="Google Shape;475;p71"/>
          <p:cNvSpPr txBox="1">
            <a:spLocks noGrp="1"/>
          </p:cNvSpPr>
          <p:nvPr>
            <p:ph type="subTitle" idx="6"/>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6" name="Google Shape;476;p71"/>
          <p:cNvSpPr txBox="1">
            <a:spLocks noGrp="1"/>
          </p:cNvSpPr>
          <p:nvPr>
            <p:ph type="subTitle" idx="7"/>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7" name="Google Shape;477;p71"/>
          <p:cNvSpPr txBox="1">
            <a:spLocks noGrp="1"/>
          </p:cNvSpPr>
          <p:nvPr>
            <p:ph type="subTitle" idx="8"/>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78" name="Google Shape;478;p71"/>
          <p:cNvSpPr txBox="1">
            <a:spLocks noGrp="1"/>
          </p:cNvSpPr>
          <p:nvPr>
            <p:ph type="subTitle" idx="9"/>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cxnSp>
        <p:nvCxnSpPr>
          <p:cNvPr id="479" name="Google Shape;479;p71"/>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80" name="Google Shape;480;p71"/>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81" name="Google Shape;481;p71"/>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2" name="Google Shape;482;p71"/>
          <p:cNvSpPr/>
          <p:nvPr/>
        </p:nvSpPr>
        <p:spPr>
          <a:xfrm>
            <a:off x="6503750" y="1796800"/>
            <a:ext cx="1405800" cy="1364700"/>
          </a:xfrm>
          <a:prstGeom prst="roundRect">
            <a:avLst>
              <a:gd name="adj" fmla="val 16667"/>
            </a:avLst>
          </a:prstGeom>
          <a:no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1"/>
          <p:cNvSpPr/>
          <p:nvPr/>
        </p:nvSpPr>
        <p:spPr>
          <a:xfrm>
            <a:off x="3869100" y="1796800"/>
            <a:ext cx="1405800" cy="1364700"/>
          </a:xfrm>
          <a:prstGeom prst="roundRect">
            <a:avLst>
              <a:gd name="adj" fmla="val 16667"/>
            </a:avLst>
          </a:prstGeom>
          <a:no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1"/>
          <p:cNvSpPr/>
          <p:nvPr/>
        </p:nvSpPr>
        <p:spPr>
          <a:xfrm>
            <a:off x="1234450" y="1796800"/>
            <a:ext cx="1405800" cy="1364700"/>
          </a:xfrm>
          <a:prstGeom prst="roundRect">
            <a:avLst>
              <a:gd name="adj" fmla="val 16667"/>
            </a:avLst>
          </a:prstGeom>
          <a:no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 name="Google Shape;485;p71"/>
          <p:cNvPicPr preferRelativeResize="0"/>
          <p:nvPr/>
        </p:nvPicPr>
        <p:blipFill rotWithShape="1">
          <a:blip r:embed="rId3">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k. key facts light green">
  <p:cSld name="CUSTOM_8_1_1_1_1_1_1_1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72"/>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488" name="Google Shape;488;p72"/>
          <p:cNvSpPr txBox="1">
            <a:spLocks noGrp="1"/>
          </p:cNvSpPr>
          <p:nvPr>
            <p:ph type="subTitle" idx="1"/>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89" name="Google Shape;489;p72"/>
          <p:cNvSpPr txBox="1">
            <a:spLocks noGrp="1"/>
          </p:cNvSpPr>
          <p:nvPr>
            <p:ph type="subTitle" idx="2"/>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90" name="Google Shape;490;p72"/>
          <p:cNvSpPr txBox="1">
            <a:spLocks noGrp="1"/>
          </p:cNvSpPr>
          <p:nvPr>
            <p:ph type="subTitle" idx="3"/>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91" name="Google Shape;491;p72"/>
          <p:cNvSpPr txBox="1">
            <a:spLocks noGrp="1"/>
          </p:cNvSpPr>
          <p:nvPr>
            <p:ph type="subTitle" idx="4"/>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2" name="Google Shape;492;p72"/>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93" name="Google Shape;493;p72"/>
          <p:cNvSpPr txBox="1">
            <a:spLocks noGrp="1"/>
          </p:cNvSpPr>
          <p:nvPr>
            <p:ph type="subTitle" idx="6"/>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94" name="Google Shape;494;p72"/>
          <p:cNvSpPr txBox="1">
            <a:spLocks noGrp="1"/>
          </p:cNvSpPr>
          <p:nvPr>
            <p:ph type="subTitle" idx="7"/>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5" name="Google Shape;495;p72"/>
          <p:cNvSpPr txBox="1">
            <a:spLocks noGrp="1"/>
          </p:cNvSpPr>
          <p:nvPr>
            <p:ph type="subTitle" idx="8"/>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sp>
        <p:nvSpPr>
          <p:cNvPr id="496" name="Google Shape;496;p72"/>
          <p:cNvSpPr txBox="1">
            <a:spLocks noGrp="1"/>
          </p:cNvSpPr>
          <p:nvPr>
            <p:ph type="subTitle" idx="9"/>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cxnSp>
        <p:nvCxnSpPr>
          <p:cNvPr id="497" name="Google Shape;497;p72"/>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98" name="Google Shape;498;p72"/>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cxnSp>
        <p:nvCxnSpPr>
          <p:cNvPr id="499" name="Google Shape;499;p72"/>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pic>
        <p:nvPicPr>
          <p:cNvPr id="500" name="Google Shape;500;p72"/>
          <p:cNvPicPr preferRelativeResize="0"/>
          <p:nvPr/>
        </p:nvPicPr>
        <p:blipFill>
          <a:blip r:embed="rId3">
            <a:alphaModFix/>
          </a:blip>
          <a:stretch>
            <a:fillRect/>
          </a:stretch>
        </p:blipFill>
        <p:spPr>
          <a:xfrm>
            <a:off x="7390750" y="261050"/>
            <a:ext cx="1532390" cy="629251"/>
          </a:xfrm>
          <a:prstGeom prst="rect">
            <a:avLst/>
          </a:prstGeom>
          <a:noFill/>
          <a:ln>
            <a:noFill/>
          </a:ln>
        </p:spPr>
      </p:pic>
      <p:sp>
        <p:nvSpPr>
          <p:cNvPr id="501" name="Google Shape;501;p72"/>
          <p:cNvSpPr/>
          <p:nvPr/>
        </p:nvSpPr>
        <p:spPr>
          <a:xfrm>
            <a:off x="6503750" y="1796800"/>
            <a:ext cx="1405800" cy="1364700"/>
          </a:xfrm>
          <a:prstGeom prst="roundRect">
            <a:avLst>
              <a:gd name="adj" fmla="val 16667"/>
            </a:avLst>
          </a:prstGeom>
          <a:no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2"/>
          <p:cNvSpPr/>
          <p:nvPr/>
        </p:nvSpPr>
        <p:spPr>
          <a:xfrm>
            <a:off x="3869100" y="1796800"/>
            <a:ext cx="1405800" cy="1364700"/>
          </a:xfrm>
          <a:prstGeom prst="roundRect">
            <a:avLst>
              <a:gd name="adj" fmla="val 16667"/>
            </a:avLst>
          </a:prstGeom>
          <a:no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2"/>
          <p:cNvSpPr/>
          <p:nvPr/>
        </p:nvSpPr>
        <p:spPr>
          <a:xfrm>
            <a:off x="1234450" y="1796800"/>
            <a:ext cx="1405800" cy="1364700"/>
          </a:xfrm>
          <a:prstGeom prst="roundRect">
            <a:avLst>
              <a:gd name="adj" fmla="val 16667"/>
            </a:avLst>
          </a:prstGeom>
          <a:no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 text columns dark green">
  <p:cSld name="CUSTOM_9">
    <p:bg>
      <p:bgPr>
        <a:blipFill>
          <a:blip r:embed="rId2">
            <a:alphaModFix/>
          </a:blip>
          <a:stretch>
            <a:fillRect/>
          </a:stretch>
        </a:blipFill>
        <a:effectLst/>
      </p:bgPr>
    </p:bg>
    <p:spTree>
      <p:nvGrpSpPr>
        <p:cNvPr id="1" name="Shape 504"/>
        <p:cNvGrpSpPr/>
        <p:nvPr/>
      </p:nvGrpSpPr>
      <p:grpSpPr>
        <a:xfrm>
          <a:off x="0" y="0"/>
          <a:ext cx="0" cy="0"/>
          <a:chOff x="0" y="0"/>
          <a:chExt cx="0" cy="0"/>
        </a:xfrm>
      </p:grpSpPr>
      <p:sp>
        <p:nvSpPr>
          <p:cNvPr id="505" name="Google Shape;505;p73"/>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506" name="Google Shape;506;p73"/>
          <p:cNvSpPr txBox="1">
            <a:spLocks noGrp="1"/>
          </p:cNvSpPr>
          <p:nvPr>
            <p:ph type="subTitle" idx="1"/>
          </p:nvPr>
        </p:nvSpPr>
        <p:spPr>
          <a:xfrm>
            <a:off x="325225" y="1487350"/>
            <a:ext cx="4101000" cy="475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7" name="Google Shape;507;p73"/>
          <p:cNvSpPr txBox="1">
            <a:spLocks noGrp="1"/>
          </p:cNvSpPr>
          <p:nvPr>
            <p:ph type="body" idx="2"/>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08" name="Google Shape;508;p73"/>
          <p:cNvSpPr txBox="1">
            <a:spLocks noGrp="1"/>
          </p:cNvSpPr>
          <p:nvPr>
            <p:ph type="subTitle" idx="3"/>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9" name="Google Shape;509;p73"/>
          <p:cNvSpPr txBox="1">
            <a:spLocks noGrp="1"/>
          </p:cNvSpPr>
          <p:nvPr>
            <p:ph type="body" idx="4"/>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10" name="Google Shape;510;p73"/>
          <p:cNvPicPr preferRelativeResize="0"/>
          <p:nvPr/>
        </p:nvPicPr>
        <p:blipFill rotWithShape="1">
          <a:blip r:embed="rId3">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 text columns light green">
  <p:cSld name="CUSTOM_9_2">
    <p:bg>
      <p:bgPr>
        <a:blipFill>
          <a:blip r:embed="rId2">
            <a:alphaModFix/>
          </a:blip>
          <a:stretch>
            <a:fillRect/>
          </a:stretch>
        </a:blipFill>
        <a:effectLst/>
      </p:bgPr>
    </p:bg>
    <p:spTree>
      <p:nvGrpSpPr>
        <p:cNvPr id="1" name="Shape 511"/>
        <p:cNvGrpSpPr/>
        <p:nvPr/>
      </p:nvGrpSpPr>
      <p:grpSpPr>
        <a:xfrm>
          <a:off x="0" y="0"/>
          <a:ext cx="0" cy="0"/>
          <a:chOff x="0" y="0"/>
          <a:chExt cx="0" cy="0"/>
        </a:xfrm>
      </p:grpSpPr>
      <p:sp>
        <p:nvSpPr>
          <p:cNvPr id="512" name="Google Shape;512;p74"/>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513" name="Google Shape;513;p74"/>
          <p:cNvSpPr txBox="1">
            <a:spLocks noGrp="1"/>
          </p:cNvSpPr>
          <p:nvPr>
            <p:ph type="subTitle" idx="1"/>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14" name="Google Shape;514;p74"/>
          <p:cNvSpPr txBox="1">
            <a:spLocks noGrp="1"/>
          </p:cNvSpPr>
          <p:nvPr>
            <p:ph type="body" idx="2"/>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15" name="Google Shape;515;p74"/>
          <p:cNvSpPr txBox="1">
            <a:spLocks noGrp="1"/>
          </p:cNvSpPr>
          <p:nvPr>
            <p:ph type="subTitle" idx="3"/>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16" name="Google Shape;516;p74"/>
          <p:cNvSpPr txBox="1">
            <a:spLocks noGrp="1"/>
          </p:cNvSpPr>
          <p:nvPr>
            <p:ph type="body" idx="4"/>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17" name="Google Shape;517;p74"/>
          <p:cNvPicPr preferRelativeResize="0"/>
          <p:nvPr/>
        </p:nvPicPr>
        <p:blipFill>
          <a:blip r:embed="rId3">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 text columns warm grey">
  <p:cSld name="CUSTOM_9_1">
    <p:bg>
      <p:bgPr>
        <a:blipFill>
          <a:blip r:embed="rId2">
            <a:alphaModFix/>
          </a:blip>
          <a:stretch>
            <a:fillRect/>
          </a:stretch>
        </a:blipFill>
        <a:effectLst/>
      </p:bgPr>
    </p:bg>
    <p:spTree>
      <p:nvGrpSpPr>
        <p:cNvPr id="1" name="Shape 518"/>
        <p:cNvGrpSpPr/>
        <p:nvPr/>
      </p:nvGrpSpPr>
      <p:grpSpPr>
        <a:xfrm>
          <a:off x="0" y="0"/>
          <a:ext cx="0" cy="0"/>
          <a:chOff x="0" y="0"/>
          <a:chExt cx="0" cy="0"/>
        </a:xfrm>
      </p:grpSpPr>
      <p:sp>
        <p:nvSpPr>
          <p:cNvPr id="519" name="Google Shape;519;p75"/>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520" name="Google Shape;520;p75"/>
          <p:cNvSpPr txBox="1">
            <a:spLocks noGrp="1"/>
          </p:cNvSpPr>
          <p:nvPr>
            <p:ph type="subTitle" idx="1"/>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21" name="Google Shape;521;p75"/>
          <p:cNvSpPr txBox="1">
            <a:spLocks noGrp="1"/>
          </p:cNvSpPr>
          <p:nvPr>
            <p:ph type="body" idx="2"/>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22" name="Google Shape;522;p75"/>
          <p:cNvSpPr txBox="1">
            <a:spLocks noGrp="1"/>
          </p:cNvSpPr>
          <p:nvPr>
            <p:ph type="subTitle" idx="3"/>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23" name="Google Shape;523;p75"/>
          <p:cNvSpPr txBox="1">
            <a:spLocks noGrp="1"/>
          </p:cNvSpPr>
          <p:nvPr>
            <p:ph type="body" idx="4"/>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24" name="Google Shape;524;p75"/>
          <p:cNvPicPr preferRelativeResize="0"/>
          <p:nvPr/>
        </p:nvPicPr>
        <p:blipFill>
          <a:blip r:embed="rId3">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 text columns purple">
  <p:cSld name="CUSTOM_9_1_1_1_1_1">
    <p:bg>
      <p:bgPr>
        <a:blipFill>
          <a:blip r:embed="rId2">
            <a:alphaModFix/>
          </a:blip>
          <a:stretch>
            <a:fillRect/>
          </a:stretch>
        </a:blipFill>
        <a:effectLst/>
      </p:bgPr>
    </p:bg>
    <p:spTree>
      <p:nvGrpSpPr>
        <p:cNvPr id="1" name="Shape 539"/>
        <p:cNvGrpSpPr/>
        <p:nvPr/>
      </p:nvGrpSpPr>
      <p:grpSpPr>
        <a:xfrm>
          <a:off x="0" y="0"/>
          <a:ext cx="0" cy="0"/>
          <a:chOff x="0" y="0"/>
          <a:chExt cx="0" cy="0"/>
        </a:xfrm>
      </p:grpSpPr>
      <p:sp>
        <p:nvSpPr>
          <p:cNvPr id="540" name="Google Shape;540;p78"/>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541" name="Google Shape;541;p78"/>
          <p:cNvSpPr txBox="1">
            <a:spLocks noGrp="1"/>
          </p:cNvSpPr>
          <p:nvPr>
            <p:ph type="subTitle" idx="1"/>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2" name="Google Shape;542;p78"/>
          <p:cNvSpPr txBox="1">
            <a:spLocks noGrp="1"/>
          </p:cNvSpPr>
          <p:nvPr>
            <p:ph type="body" idx="2"/>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43" name="Google Shape;543;p78"/>
          <p:cNvSpPr txBox="1">
            <a:spLocks noGrp="1"/>
          </p:cNvSpPr>
          <p:nvPr>
            <p:ph type="subTitle" idx="3"/>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4" name="Google Shape;544;p78"/>
          <p:cNvSpPr txBox="1">
            <a:spLocks noGrp="1"/>
          </p:cNvSpPr>
          <p:nvPr>
            <p:ph type="body" idx="4"/>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45" name="Google Shape;545;p78"/>
          <p:cNvPicPr preferRelativeResize="0"/>
          <p:nvPr/>
        </p:nvPicPr>
        <p:blipFill rotWithShape="1">
          <a:blip r:embed="rId3">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l. text columns dark blue">
  <p:cSld name="CUSTOM_9_1_1_1_1_1_1">
    <p:bg>
      <p:bgPr>
        <a:blipFill>
          <a:blip r:embed="rId2">
            <a:alphaModFix/>
          </a:blip>
          <a:stretch>
            <a:fillRect/>
          </a:stretch>
        </a:blipFill>
        <a:effectLst/>
      </p:bgPr>
    </p:bg>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548" name="Google Shape;548;p79"/>
          <p:cNvSpPr txBox="1">
            <a:spLocks noGrp="1"/>
          </p:cNvSpPr>
          <p:nvPr>
            <p:ph type="subTitle" idx="1"/>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9" name="Google Shape;549;p79"/>
          <p:cNvSpPr txBox="1">
            <a:spLocks noGrp="1"/>
          </p:cNvSpPr>
          <p:nvPr>
            <p:ph type="body" idx="2"/>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50" name="Google Shape;550;p79"/>
          <p:cNvSpPr txBox="1">
            <a:spLocks noGrp="1"/>
          </p:cNvSpPr>
          <p:nvPr>
            <p:ph type="subTitle" idx="3"/>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51" name="Google Shape;551;p79"/>
          <p:cNvSpPr txBox="1">
            <a:spLocks noGrp="1"/>
          </p:cNvSpPr>
          <p:nvPr>
            <p:ph type="body" idx="4"/>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552" name="Google Shape;552;p79"/>
          <p:cNvPicPr preferRelativeResize="0"/>
          <p:nvPr/>
        </p:nvPicPr>
        <p:blipFill rotWithShape="1">
          <a:blip r:embed="rId3">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 title slide warm grey">
  <p:cSld name="TITLE_1_1_1_1_1_1_1">
    <p:bg>
      <p:bgPr>
        <a:solidFill>
          <a:srgbClr val="A6A09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70225" y="439125"/>
            <a:ext cx="2815500" cy="7098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8"/>
          <p:cNvSpPr txBox="1">
            <a:spLocks noGrp="1"/>
          </p:cNvSpPr>
          <p:nvPr>
            <p:ph type="ctrTitle" idx="2"/>
          </p:nvPr>
        </p:nvSpPr>
        <p:spPr>
          <a:xfrm>
            <a:off x="311700" y="12638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3" name="Google Shape;43;p8"/>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i. statement and image light grey">
  <p:cSld name="CUSTOM_10_1">
    <p:bg>
      <p:bgPr>
        <a:solidFill>
          <a:srgbClr val="E6E4DB"/>
        </a:solidFill>
        <a:effectLst/>
      </p:bgPr>
    </p:bg>
    <p:spTree>
      <p:nvGrpSpPr>
        <p:cNvPr id="1" name="Shape 553"/>
        <p:cNvGrpSpPr/>
        <p:nvPr/>
      </p:nvGrpSpPr>
      <p:grpSpPr>
        <a:xfrm>
          <a:off x="0" y="0"/>
          <a:ext cx="0" cy="0"/>
          <a:chOff x="0" y="0"/>
          <a:chExt cx="0" cy="0"/>
        </a:xfrm>
      </p:grpSpPr>
      <p:sp>
        <p:nvSpPr>
          <p:cNvPr id="554" name="Google Shape;554;p80"/>
          <p:cNvSpPr>
            <a:spLocks noGrp="1"/>
          </p:cNvSpPr>
          <p:nvPr>
            <p:ph type="pic" idx="2"/>
          </p:nvPr>
        </p:nvSpPr>
        <p:spPr>
          <a:xfrm>
            <a:off x="2145600" y="1080000"/>
            <a:ext cx="4874400" cy="2980800"/>
          </a:xfrm>
          <a:prstGeom prst="roundRect">
            <a:avLst>
              <a:gd name="adj" fmla="val 8896"/>
            </a:avLst>
          </a:prstGeom>
          <a:noFill/>
          <a:ln>
            <a:noFill/>
          </a:ln>
        </p:spPr>
      </p:sp>
      <p:sp>
        <p:nvSpPr>
          <p:cNvPr id="555" name="Google Shape;555;p80"/>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a:spcBef>
                <a:spcPts val="0"/>
              </a:spcBef>
              <a:spcAft>
                <a:spcPts val="0"/>
              </a:spcAft>
              <a:buSzPts val="5000"/>
              <a:buNone/>
              <a:defRPr sz="5000"/>
            </a:lvl1pPr>
            <a:lvl2pPr lvl="1">
              <a:spcBef>
                <a:spcPts val="0"/>
              </a:spcBef>
              <a:spcAft>
                <a:spcPts val="0"/>
              </a:spcAft>
              <a:buSzPts val="2800"/>
              <a:buNone/>
              <a:defRPr>
                <a:latin typeface="Hind"/>
                <a:ea typeface="Hind"/>
                <a:cs typeface="Hind"/>
                <a:sym typeface="Hind"/>
              </a:defRPr>
            </a:lvl2pPr>
            <a:lvl3pPr lvl="2">
              <a:spcBef>
                <a:spcPts val="0"/>
              </a:spcBef>
              <a:spcAft>
                <a:spcPts val="0"/>
              </a:spcAft>
              <a:buSzPts val="2800"/>
              <a:buNone/>
              <a:defRPr>
                <a:latin typeface="Hind"/>
                <a:ea typeface="Hind"/>
                <a:cs typeface="Hind"/>
                <a:sym typeface="Hind"/>
              </a:defRPr>
            </a:lvl3pPr>
            <a:lvl4pPr lvl="3">
              <a:spcBef>
                <a:spcPts val="0"/>
              </a:spcBef>
              <a:spcAft>
                <a:spcPts val="0"/>
              </a:spcAft>
              <a:buSzPts val="2800"/>
              <a:buNone/>
              <a:defRPr>
                <a:latin typeface="Hind"/>
                <a:ea typeface="Hind"/>
                <a:cs typeface="Hind"/>
                <a:sym typeface="Hind"/>
              </a:defRPr>
            </a:lvl4pPr>
            <a:lvl5pPr lvl="4">
              <a:spcBef>
                <a:spcPts val="0"/>
              </a:spcBef>
              <a:spcAft>
                <a:spcPts val="0"/>
              </a:spcAft>
              <a:buSzPts val="2800"/>
              <a:buNone/>
              <a:defRPr>
                <a:latin typeface="Hind"/>
                <a:ea typeface="Hind"/>
                <a:cs typeface="Hind"/>
                <a:sym typeface="Hind"/>
              </a:defRPr>
            </a:lvl5pPr>
            <a:lvl6pPr lvl="5">
              <a:spcBef>
                <a:spcPts val="0"/>
              </a:spcBef>
              <a:spcAft>
                <a:spcPts val="0"/>
              </a:spcAft>
              <a:buSzPts val="2800"/>
              <a:buNone/>
              <a:defRPr>
                <a:latin typeface="Hind"/>
                <a:ea typeface="Hind"/>
                <a:cs typeface="Hind"/>
                <a:sym typeface="Hind"/>
              </a:defRPr>
            </a:lvl6pPr>
            <a:lvl7pPr lvl="6">
              <a:spcBef>
                <a:spcPts val="0"/>
              </a:spcBef>
              <a:spcAft>
                <a:spcPts val="0"/>
              </a:spcAft>
              <a:buSzPts val="2800"/>
              <a:buNone/>
              <a:defRPr>
                <a:latin typeface="Hind"/>
                <a:ea typeface="Hind"/>
                <a:cs typeface="Hind"/>
                <a:sym typeface="Hind"/>
              </a:defRPr>
            </a:lvl7pPr>
            <a:lvl8pPr lvl="7">
              <a:spcBef>
                <a:spcPts val="0"/>
              </a:spcBef>
              <a:spcAft>
                <a:spcPts val="0"/>
              </a:spcAft>
              <a:buSzPts val="2800"/>
              <a:buNone/>
              <a:defRPr>
                <a:latin typeface="Hind"/>
                <a:ea typeface="Hind"/>
                <a:cs typeface="Hind"/>
                <a:sym typeface="Hind"/>
              </a:defRPr>
            </a:lvl8pPr>
            <a:lvl9pPr lvl="8">
              <a:spcBef>
                <a:spcPts val="0"/>
              </a:spcBef>
              <a:spcAft>
                <a:spcPts val="0"/>
              </a:spcAft>
              <a:buSzPts val="2800"/>
              <a:buNone/>
              <a:defRPr>
                <a:latin typeface="Hind"/>
                <a:ea typeface="Hind"/>
                <a:cs typeface="Hind"/>
                <a:sym typeface="Hind"/>
              </a:defRPr>
            </a:lvl9pPr>
          </a:lstStyle>
          <a:p>
            <a:endParaRPr/>
          </a:p>
        </p:txBody>
      </p:sp>
      <p:sp>
        <p:nvSpPr>
          <p:cNvPr id="556" name="Google Shape;556;p80"/>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 statement and image yellow">
  <p:cSld name="CUSTOM_10_1_1">
    <p:bg>
      <p:bgPr>
        <a:solidFill>
          <a:srgbClr val="FFD200"/>
        </a:solidFill>
        <a:effectLst/>
      </p:bgPr>
    </p:bg>
    <p:spTree>
      <p:nvGrpSpPr>
        <p:cNvPr id="1" name="Shape 557"/>
        <p:cNvGrpSpPr/>
        <p:nvPr/>
      </p:nvGrpSpPr>
      <p:grpSpPr>
        <a:xfrm>
          <a:off x="0" y="0"/>
          <a:ext cx="0" cy="0"/>
          <a:chOff x="0" y="0"/>
          <a:chExt cx="0" cy="0"/>
        </a:xfrm>
      </p:grpSpPr>
      <p:sp>
        <p:nvSpPr>
          <p:cNvPr id="558" name="Google Shape;558;p81"/>
          <p:cNvSpPr>
            <a:spLocks noGrp="1"/>
          </p:cNvSpPr>
          <p:nvPr>
            <p:ph type="pic" idx="2"/>
          </p:nvPr>
        </p:nvSpPr>
        <p:spPr>
          <a:xfrm>
            <a:off x="2145600" y="1080000"/>
            <a:ext cx="4874400" cy="2980800"/>
          </a:xfrm>
          <a:prstGeom prst="roundRect">
            <a:avLst>
              <a:gd name="adj" fmla="val 8896"/>
            </a:avLst>
          </a:prstGeom>
          <a:noFill/>
          <a:ln>
            <a:noFill/>
          </a:ln>
        </p:spPr>
      </p:sp>
      <p:sp>
        <p:nvSpPr>
          <p:cNvPr id="559" name="Google Shape;559;p81"/>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0" name="Google Shape;560;p81"/>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 statement and image orange">
  <p:cSld name="CUSTOM_10_1_1_1">
    <p:bg>
      <p:bgPr>
        <a:solidFill>
          <a:srgbClr val="FD5000"/>
        </a:solidFill>
        <a:effectLst/>
      </p:bgPr>
    </p:bg>
    <p:spTree>
      <p:nvGrpSpPr>
        <p:cNvPr id="1" name="Shape 561"/>
        <p:cNvGrpSpPr/>
        <p:nvPr/>
      </p:nvGrpSpPr>
      <p:grpSpPr>
        <a:xfrm>
          <a:off x="0" y="0"/>
          <a:ext cx="0" cy="0"/>
          <a:chOff x="0" y="0"/>
          <a:chExt cx="0" cy="0"/>
        </a:xfrm>
      </p:grpSpPr>
      <p:sp>
        <p:nvSpPr>
          <p:cNvPr id="562" name="Google Shape;562;p82"/>
          <p:cNvSpPr>
            <a:spLocks noGrp="1"/>
          </p:cNvSpPr>
          <p:nvPr>
            <p:ph type="pic" idx="2"/>
          </p:nvPr>
        </p:nvSpPr>
        <p:spPr>
          <a:xfrm>
            <a:off x="2145600" y="1080000"/>
            <a:ext cx="4874400" cy="2980800"/>
          </a:xfrm>
          <a:prstGeom prst="roundRect">
            <a:avLst>
              <a:gd name="adj" fmla="val 8896"/>
            </a:avLst>
          </a:prstGeom>
          <a:noFill/>
          <a:ln>
            <a:noFill/>
          </a:ln>
        </p:spPr>
      </p:sp>
      <p:sp>
        <p:nvSpPr>
          <p:cNvPr id="563" name="Google Shape;563;p82"/>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4" name="Google Shape;564;p82"/>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 statement and image light green">
  <p:cSld name="CUSTOM_10_1_1_1_1_1">
    <p:bg>
      <p:bgPr>
        <a:solidFill>
          <a:srgbClr val="78BF26"/>
        </a:solidFill>
        <a:effectLst/>
      </p:bgPr>
    </p:bg>
    <p:spTree>
      <p:nvGrpSpPr>
        <p:cNvPr id="1" name="Shape 565"/>
        <p:cNvGrpSpPr/>
        <p:nvPr/>
      </p:nvGrpSpPr>
      <p:grpSpPr>
        <a:xfrm>
          <a:off x="0" y="0"/>
          <a:ext cx="0" cy="0"/>
          <a:chOff x="0" y="0"/>
          <a:chExt cx="0" cy="0"/>
        </a:xfrm>
      </p:grpSpPr>
      <p:sp>
        <p:nvSpPr>
          <p:cNvPr id="566" name="Google Shape;566;p83"/>
          <p:cNvSpPr>
            <a:spLocks noGrp="1"/>
          </p:cNvSpPr>
          <p:nvPr>
            <p:ph type="pic" idx="2"/>
          </p:nvPr>
        </p:nvSpPr>
        <p:spPr>
          <a:xfrm>
            <a:off x="2145600" y="1080000"/>
            <a:ext cx="4874400" cy="2980800"/>
          </a:xfrm>
          <a:prstGeom prst="roundRect">
            <a:avLst>
              <a:gd name="adj" fmla="val 8896"/>
            </a:avLst>
          </a:prstGeom>
          <a:noFill/>
          <a:ln>
            <a:noFill/>
          </a:ln>
        </p:spPr>
      </p:sp>
      <p:sp>
        <p:nvSpPr>
          <p:cNvPr id="567" name="Google Shape;567;p83"/>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8" name="Google Shape;568;p83"/>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 statement and image warm grey">
  <p:cSld name="CUSTOM_10_1_1_1_1_1_2">
    <p:bg>
      <p:bgPr>
        <a:solidFill>
          <a:srgbClr val="A6A091"/>
        </a:solidFill>
        <a:effectLst/>
      </p:bgPr>
    </p:bg>
    <p:spTree>
      <p:nvGrpSpPr>
        <p:cNvPr id="1" name="Shape 569"/>
        <p:cNvGrpSpPr/>
        <p:nvPr/>
      </p:nvGrpSpPr>
      <p:grpSpPr>
        <a:xfrm>
          <a:off x="0" y="0"/>
          <a:ext cx="0" cy="0"/>
          <a:chOff x="0" y="0"/>
          <a:chExt cx="0" cy="0"/>
        </a:xfrm>
      </p:grpSpPr>
      <p:sp>
        <p:nvSpPr>
          <p:cNvPr id="570" name="Google Shape;570;p84"/>
          <p:cNvSpPr>
            <a:spLocks noGrp="1"/>
          </p:cNvSpPr>
          <p:nvPr>
            <p:ph type="pic" idx="2"/>
          </p:nvPr>
        </p:nvSpPr>
        <p:spPr>
          <a:xfrm>
            <a:off x="2145600" y="1080000"/>
            <a:ext cx="4874400" cy="2980800"/>
          </a:xfrm>
          <a:prstGeom prst="roundRect">
            <a:avLst>
              <a:gd name="adj" fmla="val 8896"/>
            </a:avLst>
          </a:prstGeom>
          <a:noFill/>
          <a:ln>
            <a:noFill/>
          </a:ln>
        </p:spPr>
      </p:sp>
      <p:sp>
        <p:nvSpPr>
          <p:cNvPr id="571" name="Google Shape;571;p84"/>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72" name="Google Shape;572;p84"/>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 statement and image dark blue">
  <p:cSld name="CUSTOM_10_1_1_1_1_1_1">
    <p:bg>
      <p:bgPr>
        <a:solidFill>
          <a:srgbClr val="001E82"/>
        </a:solidFill>
        <a:effectLst/>
      </p:bgPr>
    </p:bg>
    <p:spTree>
      <p:nvGrpSpPr>
        <p:cNvPr id="1" name="Shape 573"/>
        <p:cNvGrpSpPr/>
        <p:nvPr/>
      </p:nvGrpSpPr>
      <p:grpSpPr>
        <a:xfrm>
          <a:off x="0" y="0"/>
          <a:ext cx="0" cy="0"/>
          <a:chOff x="0" y="0"/>
          <a:chExt cx="0" cy="0"/>
        </a:xfrm>
      </p:grpSpPr>
      <p:sp>
        <p:nvSpPr>
          <p:cNvPr id="574" name="Google Shape;574;p85"/>
          <p:cNvSpPr>
            <a:spLocks noGrp="1"/>
          </p:cNvSpPr>
          <p:nvPr>
            <p:ph type="pic" idx="2"/>
          </p:nvPr>
        </p:nvSpPr>
        <p:spPr>
          <a:xfrm>
            <a:off x="2145600" y="1080000"/>
            <a:ext cx="4874400" cy="2980800"/>
          </a:xfrm>
          <a:prstGeom prst="roundRect">
            <a:avLst>
              <a:gd name="adj" fmla="val 8896"/>
            </a:avLst>
          </a:prstGeom>
          <a:noFill/>
          <a:ln>
            <a:noFill/>
          </a:ln>
        </p:spPr>
      </p:sp>
      <p:sp>
        <p:nvSpPr>
          <p:cNvPr id="575" name="Google Shape;575;p85"/>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76" name="Google Shape;576;p85"/>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i. statement and image dark green">
  <p:cSld name="CUSTOM_10_1_1_1_1_1_1_1_1">
    <p:bg>
      <p:bgPr>
        <a:solidFill>
          <a:srgbClr val="144835"/>
        </a:solidFill>
        <a:effectLst/>
      </p:bgPr>
    </p:bg>
    <p:spTree>
      <p:nvGrpSpPr>
        <p:cNvPr id="1" name="Shape 581"/>
        <p:cNvGrpSpPr/>
        <p:nvPr/>
      </p:nvGrpSpPr>
      <p:grpSpPr>
        <a:xfrm>
          <a:off x="0" y="0"/>
          <a:ext cx="0" cy="0"/>
          <a:chOff x="0" y="0"/>
          <a:chExt cx="0" cy="0"/>
        </a:xfrm>
      </p:grpSpPr>
      <p:sp>
        <p:nvSpPr>
          <p:cNvPr id="582" name="Google Shape;582;p87"/>
          <p:cNvSpPr>
            <a:spLocks noGrp="1"/>
          </p:cNvSpPr>
          <p:nvPr>
            <p:ph type="pic" idx="2"/>
          </p:nvPr>
        </p:nvSpPr>
        <p:spPr>
          <a:xfrm>
            <a:off x="2145600" y="1080000"/>
            <a:ext cx="4874400" cy="2980800"/>
          </a:xfrm>
          <a:prstGeom prst="roundRect">
            <a:avLst>
              <a:gd name="adj" fmla="val 8896"/>
            </a:avLst>
          </a:prstGeom>
          <a:noFill/>
          <a:ln>
            <a:noFill/>
          </a:ln>
        </p:spPr>
      </p:sp>
      <p:sp>
        <p:nvSpPr>
          <p:cNvPr id="583" name="Google Shape;583;p87"/>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84" name="Google Shape;584;p87"/>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m. Statement and two images, light grey">
  <p:cSld name="CUSTOM_13">
    <p:bg>
      <p:bgPr>
        <a:solidFill>
          <a:srgbClr val="E6E4DB"/>
        </a:solidFill>
        <a:effectLst/>
      </p:bgPr>
    </p:bg>
    <p:spTree>
      <p:nvGrpSpPr>
        <p:cNvPr id="1" name="Shape 585"/>
        <p:cNvGrpSpPr/>
        <p:nvPr/>
      </p:nvGrpSpPr>
      <p:grpSpPr>
        <a:xfrm>
          <a:off x="0" y="0"/>
          <a:ext cx="0" cy="0"/>
          <a:chOff x="0" y="0"/>
          <a:chExt cx="0" cy="0"/>
        </a:xfrm>
      </p:grpSpPr>
      <p:sp>
        <p:nvSpPr>
          <p:cNvPr id="586" name="Google Shape;586;p88"/>
          <p:cNvSpPr>
            <a:spLocks noGrp="1"/>
          </p:cNvSpPr>
          <p:nvPr>
            <p:ph type="pic" idx="2"/>
          </p:nvPr>
        </p:nvSpPr>
        <p:spPr>
          <a:xfrm>
            <a:off x="807400" y="1617150"/>
            <a:ext cx="3577500" cy="2187600"/>
          </a:xfrm>
          <a:prstGeom prst="roundRect">
            <a:avLst>
              <a:gd name="adj" fmla="val 8896"/>
            </a:avLst>
          </a:prstGeom>
          <a:noFill/>
          <a:ln>
            <a:noFill/>
          </a:ln>
        </p:spPr>
      </p:sp>
      <p:sp>
        <p:nvSpPr>
          <p:cNvPr id="587" name="Google Shape;587;p88"/>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88" name="Google Shape;588;p88"/>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89" name="Google Shape;589;p88"/>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 Statement and two images, yellow">
  <p:cSld name="CUSTOM_13_1">
    <p:bg>
      <p:bgPr>
        <a:solidFill>
          <a:schemeClr val="accent2"/>
        </a:solidFill>
        <a:effectLst/>
      </p:bgPr>
    </p:bg>
    <p:spTree>
      <p:nvGrpSpPr>
        <p:cNvPr id="1" name="Shape 590"/>
        <p:cNvGrpSpPr/>
        <p:nvPr/>
      </p:nvGrpSpPr>
      <p:grpSpPr>
        <a:xfrm>
          <a:off x="0" y="0"/>
          <a:ext cx="0" cy="0"/>
          <a:chOff x="0" y="0"/>
          <a:chExt cx="0" cy="0"/>
        </a:xfrm>
      </p:grpSpPr>
      <p:sp>
        <p:nvSpPr>
          <p:cNvPr id="591" name="Google Shape;591;p89"/>
          <p:cNvSpPr>
            <a:spLocks noGrp="1"/>
          </p:cNvSpPr>
          <p:nvPr>
            <p:ph type="pic" idx="2"/>
          </p:nvPr>
        </p:nvSpPr>
        <p:spPr>
          <a:xfrm>
            <a:off x="807400" y="1617150"/>
            <a:ext cx="3577500" cy="2187600"/>
          </a:xfrm>
          <a:prstGeom prst="roundRect">
            <a:avLst>
              <a:gd name="adj" fmla="val 8896"/>
            </a:avLst>
          </a:prstGeom>
          <a:noFill/>
          <a:ln>
            <a:noFill/>
          </a:ln>
        </p:spPr>
      </p:sp>
      <p:sp>
        <p:nvSpPr>
          <p:cNvPr id="592" name="Google Shape;592;p89"/>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93" name="Google Shape;593;p89"/>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94" name="Google Shape;594;p89"/>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 Statement and two images, orange">
  <p:cSld name="CUSTOM_13_1_1">
    <p:bg>
      <p:bgPr>
        <a:solidFill>
          <a:schemeClr val="accent1"/>
        </a:solidFill>
        <a:effectLst/>
      </p:bgPr>
    </p:bg>
    <p:spTree>
      <p:nvGrpSpPr>
        <p:cNvPr id="1" name="Shape 595"/>
        <p:cNvGrpSpPr/>
        <p:nvPr/>
      </p:nvGrpSpPr>
      <p:grpSpPr>
        <a:xfrm>
          <a:off x="0" y="0"/>
          <a:ext cx="0" cy="0"/>
          <a:chOff x="0" y="0"/>
          <a:chExt cx="0" cy="0"/>
        </a:xfrm>
      </p:grpSpPr>
      <p:sp>
        <p:nvSpPr>
          <p:cNvPr id="596" name="Google Shape;596;p90"/>
          <p:cNvSpPr>
            <a:spLocks noGrp="1"/>
          </p:cNvSpPr>
          <p:nvPr>
            <p:ph type="pic" idx="2"/>
          </p:nvPr>
        </p:nvSpPr>
        <p:spPr>
          <a:xfrm>
            <a:off x="807400" y="1617150"/>
            <a:ext cx="3577500" cy="2187600"/>
          </a:xfrm>
          <a:prstGeom prst="roundRect">
            <a:avLst>
              <a:gd name="adj" fmla="val 8896"/>
            </a:avLst>
          </a:prstGeom>
          <a:noFill/>
          <a:ln>
            <a:noFill/>
          </a:ln>
        </p:spPr>
      </p:sp>
      <p:sp>
        <p:nvSpPr>
          <p:cNvPr id="597" name="Google Shape;597;p90"/>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98" name="Google Shape;598;p90"/>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99" name="Google Shape;599;p90"/>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 title slide full page background image">
  <p:cSld name="TITLE_1_1_1_1_1_1_1_1">
    <p:bg>
      <p:bgPr>
        <a:solidFill>
          <a:schemeClr val="lt1"/>
        </a:solidFill>
        <a:effectLst/>
      </p:bgPr>
    </p:bg>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370225" y="439125"/>
            <a:ext cx="28155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9"/>
          <p:cNvSpPr>
            <a:spLocks noGrp="1"/>
          </p:cNvSpPr>
          <p:nvPr>
            <p:ph type="pic" idx="2"/>
          </p:nvPr>
        </p:nvSpPr>
        <p:spPr>
          <a:xfrm>
            <a:off x="0" y="0"/>
            <a:ext cx="9144000" cy="5143500"/>
          </a:xfrm>
          <a:prstGeom prst="rect">
            <a:avLst/>
          </a:prstGeom>
          <a:noFill/>
          <a:ln>
            <a:noFill/>
          </a:ln>
        </p:spPr>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8" name="Google Shape;48;p9"/>
          <p:cNvSpPr txBox="1">
            <a:spLocks noGrp="1"/>
          </p:cNvSpPr>
          <p:nvPr>
            <p:ph type="ctrTitle" idx="3"/>
          </p:nvPr>
        </p:nvSpPr>
        <p:spPr>
          <a:xfrm>
            <a:off x="311700" y="1263875"/>
            <a:ext cx="4555500" cy="37929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49" name="Google Shape;49;p9"/>
          <p:cNvPicPr preferRelativeResize="0"/>
          <p:nvPr/>
        </p:nvPicPr>
        <p:blipFill>
          <a:blip r:embed="rId2">
            <a:alphaModFix/>
          </a:blip>
          <a:stretch>
            <a:fillRect/>
          </a:stretch>
        </p:blipFill>
        <p:spPr>
          <a:xfrm>
            <a:off x="7390750" y="261050"/>
            <a:ext cx="1532390" cy="629251"/>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 Statement and two images, stone">
  <p:cSld name="CUSTOM_13_1_1_1_1">
    <p:bg>
      <p:bgPr>
        <a:solidFill>
          <a:srgbClr val="A6A091"/>
        </a:solidFill>
        <a:effectLst/>
      </p:bgPr>
    </p:bg>
    <p:spTree>
      <p:nvGrpSpPr>
        <p:cNvPr id="1" name="Shape 605"/>
        <p:cNvGrpSpPr/>
        <p:nvPr/>
      </p:nvGrpSpPr>
      <p:grpSpPr>
        <a:xfrm>
          <a:off x="0" y="0"/>
          <a:ext cx="0" cy="0"/>
          <a:chOff x="0" y="0"/>
          <a:chExt cx="0" cy="0"/>
        </a:xfrm>
      </p:grpSpPr>
      <p:sp>
        <p:nvSpPr>
          <p:cNvPr id="606" name="Google Shape;606;p92"/>
          <p:cNvSpPr>
            <a:spLocks noGrp="1"/>
          </p:cNvSpPr>
          <p:nvPr>
            <p:ph type="pic" idx="2"/>
          </p:nvPr>
        </p:nvSpPr>
        <p:spPr>
          <a:xfrm>
            <a:off x="807400" y="1617150"/>
            <a:ext cx="3577500" cy="2187600"/>
          </a:xfrm>
          <a:prstGeom prst="roundRect">
            <a:avLst>
              <a:gd name="adj" fmla="val 8896"/>
            </a:avLst>
          </a:prstGeom>
          <a:noFill/>
          <a:ln>
            <a:noFill/>
          </a:ln>
        </p:spPr>
      </p:sp>
      <p:sp>
        <p:nvSpPr>
          <p:cNvPr id="607" name="Google Shape;607;p92"/>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608" name="Google Shape;608;p92"/>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609" name="Google Shape;609;p92"/>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 Statement and two images, dark blue">
  <p:cSld name="CUSTOM_13_1_1_1_1_1">
    <p:bg>
      <p:bgPr>
        <a:solidFill>
          <a:schemeClr val="accent5"/>
        </a:solidFill>
        <a:effectLst/>
      </p:bgPr>
    </p:bg>
    <p:spTree>
      <p:nvGrpSpPr>
        <p:cNvPr id="1" name="Shape 610"/>
        <p:cNvGrpSpPr/>
        <p:nvPr/>
      </p:nvGrpSpPr>
      <p:grpSpPr>
        <a:xfrm>
          <a:off x="0" y="0"/>
          <a:ext cx="0" cy="0"/>
          <a:chOff x="0" y="0"/>
          <a:chExt cx="0" cy="0"/>
        </a:xfrm>
      </p:grpSpPr>
      <p:sp>
        <p:nvSpPr>
          <p:cNvPr id="611" name="Google Shape;611;p93"/>
          <p:cNvSpPr>
            <a:spLocks noGrp="1"/>
          </p:cNvSpPr>
          <p:nvPr>
            <p:ph type="pic" idx="2"/>
          </p:nvPr>
        </p:nvSpPr>
        <p:spPr>
          <a:xfrm>
            <a:off x="807400" y="1617150"/>
            <a:ext cx="3577500" cy="2187600"/>
          </a:xfrm>
          <a:prstGeom prst="roundRect">
            <a:avLst>
              <a:gd name="adj" fmla="val 8896"/>
            </a:avLst>
          </a:prstGeom>
          <a:noFill/>
          <a:ln>
            <a:noFill/>
          </a:ln>
        </p:spPr>
      </p:sp>
      <p:sp>
        <p:nvSpPr>
          <p:cNvPr id="612" name="Google Shape;612;p93"/>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13" name="Google Shape;613;p93"/>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14" name="Google Shape;614;p93"/>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 Statement and two images, plum">
  <p:cSld name="CUSTOM_13_1_1_1_1_1_1">
    <p:bg>
      <p:bgPr>
        <a:solidFill>
          <a:schemeClr val="accent6"/>
        </a:solidFill>
        <a:effectLst/>
      </p:bgPr>
    </p:bg>
    <p:spTree>
      <p:nvGrpSpPr>
        <p:cNvPr id="1" name="Shape 615"/>
        <p:cNvGrpSpPr/>
        <p:nvPr/>
      </p:nvGrpSpPr>
      <p:grpSpPr>
        <a:xfrm>
          <a:off x="0" y="0"/>
          <a:ext cx="0" cy="0"/>
          <a:chOff x="0" y="0"/>
          <a:chExt cx="0" cy="0"/>
        </a:xfrm>
      </p:grpSpPr>
      <p:sp>
        <p:nvSpPr>
          <p:cNvPr id="616" name="Google Shape;616;p94"/>
          <p:cNvSpPr>
            <a:spLocks noGrp="1"/>
          </p:cNvSpPr>
          <p:nvPr>
            <p:ph type="pic" idx="2"/>
          </p:nvPr>
        </p:nvSpPr>
        <p:spPr>
          <a:xfrm>
            <a:off x="807400" y="1617150"/>
            <a:ext cx="3577500" cy="2187600"/>
          </a:xfrm>
          <a:prstGeom prst="roundRect">
            <a:avLst>
              <a:gd name="adj" fmla="val 8896"/>
            </a:avLst>
          </a:prstGeom>
          <a:noFill/>
          <a:ln>
            <a:noFill/>
          </a:ln>
        </p:spPr>
      </p:sp>
      <p:sp>
        <p:nvSpPr>
          <p:cNvPr id="617" name="Google Shape;617;p94"/>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18" name="Google Shape;618;p94"/>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19" name="Google Shape;619;p94"/>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m. Statement and two images, dark green">
  <p:cSld name="CUSTOM_13_1_1_1_1_1_1_1">
    <p:bg>
      <p:bgPr>
        <a:solidFill>
          <a:srgbClr val="144835"/>
        </a:solidFill>
        <a:effectLst/>
      </p:bgPr>
    </p:bg>
    <p:spTree>
      <p:nvGrpSpPr>
        <p:cNvPr id="1" name="Shape 620"/>
        <p:cNvGrpSpPr/>
        <p:nvPr/>
      </p:nvGrpSpPr>
      <p:grpSpPr>
        <a:xfrm>
          <a:off x="0" y="0"/>
          <a:ext cx="0" cy="0"/>
          <a:chOff x="0" y="0"/>
          <a:chExt cx="0" cy="0"/>
        </a:xfrm>
      </p:grpSpPr>
      <p:sp>
        <p:nvSpPr>
          <p:cNvPr id="621" name="Google Shape;621;p95"/>
          <p:cNvSpPr>
            <a:spLocks noGrp="1"/>
          </p:cNvSpPr>
          <p:nvPr>
            <p:ph type="pic" idx="2"/>
          </p:nvPr>
        </p:nvSpPr>
        <p:spPr>
          <a:xfrm>
            <a:off x="807400" y="1617150"/>
            <a:ext cx="3577500" cy="2187600"/>
          </a:xfrm>
          <a:prstGeom prst="roundRect">
            <a:avLst>
              <a:gd name="adj" fmla="val 8896"/>
            </a:avLst>
          </a:prstGeom>
          <a:noFill/>
          <a:ln>
            <a:noFill/>
          </a:ln>
        </p:spPr>
      </p:sp>
      <p:sp>
        <p:nvSpPr>
          <p:cNvPr id="622" name="Google Shape;622;p95"/>
          <p:cNvSpPr txBox="1">
            <a:spLocks noGrp="1"/>
          </p:cNvSpPr>
          <p:nvPr>
            <p:ph type="title"/>
          </p:nvPr>
        </p:nvSpPr>
        <p:spPr>
          <a:xfrm>
            <a:off x="1148400" y="108000"/>
            <a:ext cx="48543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23" name="Google Shape;623;p95"/>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24" name="Google Shape;624;p95"/>
          <p:cNvSpPr>
            <a:spLocks noGrp="1"/>
          </p:cNvSpPr>
          <p:nvPr>
            <p:ph type="pic" idx="4"/>
          </p:nvPr>
        </p:nvSpPr>
        <p:spPr>
          <a:xfrm>
            <a:off x="4759075" y="1617150"/>
            <a:ext cx="3577500" cy="2187600"/>
          </a:xfrm>
          <a:prstGeom prst="roundRect">
            <a:avLst>
              <a:gd name="adj" fmla="val 8896"/>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n. Text left hand side, two images, light green">
  <p:cSld name="CUSTOM_14">
    <p:bg>
      <p:bgPr>
        <a:solidFill>
          <a:schemeClr val="accent3"/>
        </a:solidFill>
        <a:effectLst/>
      </p:bgPr>
    </p:bg>
    <p:spTree>
      <p:nvGrpSpPr>
        <p:cNvPr id="1" name="Shape 625"/>
        <p:cNvGrpSpPr/>
        <p:nvPr/>
      </p:nvGrpSpPr>
      <p:grpSpPr>
        <a:xfrm>
          <a:off x="0" y="0"/>
          <a:ext cx="0" cy="0"/>
          <a:chOff x="0" y="0"/>
          <a:chExt cx="0" cy="0"/>
        </a:xfrm>
      </p:grpSpPr>
      <p:sp>
        <p:nvSpPr>
          <p:cNvPr id="626" name="Google Shape;626;p96"/>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627" name="Google Shape;627;p96"/>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628" name="Google Shape;628;p96"/>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629" name="Google Shape;629;p96"/>
          <p:cNvSpPr>
            <a:spLocks noGrp="1"/>
          </p:cNvSpPr>
          <p:nvPr>
            <p:ph type="pic" idx="2"/>
          </p:nvPr>
        </p:nvSpPr>
        <p:spPr>
          <a:xfrm>
            <a:off x="5936043" y="1205475"/>
            <a:ext cx="2910900" cy="1665900"/>
          </a:xfrm>
          <a:prstGeom prst="roundRect">
            <a:avLst>
              <a:gd name="adj" fmla="val 12371"/>
            </a:avLst>
          </a:prstGeom>
          <a:noFill/>
          <a:ln>
            <a:noFill/>
          </a:ln>
        </p:spPr>
      </p:sp>
      <p:sp>
        <p:nvSpPr>
          <p:cNvPr id="630" name="Google Shape;630;p96"/>
          <p:cNvSpPr>
            <a:spLocks noGrp="1"/>
          </p:cNvSpPr>
          <p:nvPr>
            <p:ph type="pic" idx="3"/>
          </p:nvPr>
        </p:nvSpPr>
        <p:spPr>
          <a:xfrm>
            <a:off x="5936043" y="3080875"/>
            <a:ext cx="2910900" cy="1665900"/>
          </a:xfrm>
          <a:prstGeom prst="roundRect">
            <a:avLst>
              <a:gd name="adj" fmla="val 12371"/>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n. Text left hand side, two images, yellow">
  <p:cSld name="CUSTOM_14_1">
    <p:bg>
      <p:bgPr>
        <a:solidFill>
          <a:schemeClr val="accent2"/>
        </a:solidFill>
        <a:effectLst/>
      </p:bgPr>
    </p:bg>
    <p:spTree>
      <p:nvGrpSpPr>
        <p:cNvPr id="1" name="Shape 631"/>
        <p:cNvGrpSpPr/>
        <p:nvPr/>
      </p:nvGrpSpPr>
      <p:grpSpPr>
        <a:xfrm>
          <a:off x="0" y="0"/>
          <a:ext cx="0" cy="0"/>
          <a:chOff x="0" y="0"/>
          <a:chExt cx="0" cy="0"/>
        </a:xfrm>
      </p:grpSpPr>
      <p:sp>
        <p:nvSpPr>
          <p:cNvPr id="632" name="Google Shape;632;p97"/>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633" name="Google Shape;633;p97"/>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634" name="Google Shape;634;p97"/>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635" name="Google Shape;635;p97"/>
          <p:cNvSpPr>
            <a:spLocks noGrp="1"/>
          </p:cNvSpPr>
          <p:nvPr>
            <p:ph type="pic" idx="2"/>
          </p:nvPr>
        </p:nvSpPr>
        <p:spPr>
          <a:xfrm>
            <a:off x="5936043" y="1205475"/>
            <a:ext cx="2910900" cy="1665900"/>
          </a:xfrm>
          <a:prstGeom prst="roundRect">
            <a:avLst>
              <a:gd name="adj" fmla="val 12371"/>
            </a:avLst>
          </a:prstGeom>
          <a:noFill/>
          <a:ln>
            <a:noFill/>
          </a:ln>
        </p:spPr>
      </p:sp>
      <p:sp>
        <p:nvSpPr>
          <p:cNvPr id="636" name="Google Shape;636;p97"/>
          <p:cNvSpPr>
            <a:spLocks noGrp="1"/>
          </p:cNvSpPr>
          <p:nvPr>
            <p:ph type="pic" idx="3"/>
          </p:nvPr>
        </p:nvSpPr>
        <p:spPr>
          <a:xfrm>
            <a:off x="5936043" y="3080875"/>
            <a:ext cx="2910900" cy="1665900"/>
          </a:xfrm>
          <a:prstGeom prst="roundRect">
            <a:avLst>
              <a:gd name="adj" fmla="val 12371"/>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 Text left hand side, two images, light grey">
  <p:cSld name="CUSTOM_14_1_1_1">
    <p:bg>
      <p:bgPr>
        <a:solidFill>
          <a:srgbClr val="E6E4DB"/>
        </a:solidFill>
        <a:effectLst/>
      </p:bgPr>
    </p:bg>
    <p:spTree>
      <p:nvGrpSpPr>
        <p:cNvPr id="1" name="Shape 643"/>
        <p:cNvGrpSpPr/>
        <p:nvPr/>
      </p:nvGrpSpPr>
      <p:grpSpPr>
        <a:xfrm>
          <a:off x="0" y="0"/>
          <a:ext cx="0" cy="0"/>
          <a:chOff x="0" y="0"/>
          <a:chExt cx="0" cy="0"/>
        </a:xfrm>
      </p:grpSpPr>
      <p:sp>
        <p:nvSpPr>
          <p:cNvPr id="644" name="Google Shape;644;p99"/>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645" name="Google Shape;645;p99"/>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646" name="Google Shape;646;p99"/>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647" name="Google Shape;647;p99"/>
          <p:cNvSpPr>
            <a:spLocks noGrp="1"/>
          </p:cNvSpPr>
          <p:nvPr>
            <p:ph type="pic" idx="2"/>
          </p:nvPr>
        </p:nvSpPr>
        <p:spPr>
          <a:xfrm>
            <a:off x="5936043" y="1205475"/>
            <a:ext cx="2910900" cy="1665900"/>
          </a:xfrm>
          <a:prstGeom prst="roundRect">
            <a:avLst>
              <a:gd name="adj" fmla="val 12371"/>
            </a:avLst>
          </a:prstGeom>
          <a:noFill/>
          <a:ln>
            <a:noFill/>
          </a:ln>
        </p:spPr>
      </p:sp>
      <p:sp>
        <p:nvSpPr>
          <p:cNvPr id="648" name="Google Shape;648;p99"/>
          <p:cNvSpPr>
            <a:spLocks noGrp="1"/>
          </p:cNvSpPr>
          <p:nvPr>
            <p:ph type="pic" idx="3"/>
          </p:nvPr>
        </p:nvSpPr>
        <p:spPr>
          <a:xfrm>
            <a:off x="5936043" y="3080875"/>
            <a:ext cx="2910900" cy="1665900"/>
          </a:xfrm>
          <a:prstGeom prst="roundRect">
            <a:avLst>
              <a:gd name="adj" fmla="val 12371"/>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n. Text left hand side, two images, stone">
  <p:cSld name="CUSTOM_14_1_1_1_1">
    <p:bg>
      <p:bgPr>
        <a:solidFill>
          <a:srgbClr val="A6A091"/>
        </a:solidFill>
        <a:effectLst/>
      </p:bgPr>
    </p:bg>
    <p:spTree>
      <p:nvGrpSpPr>
        <p:cNvPr id="1" name="Shape 649"/>
        <p:cNvGrpSpPr/>
        <p:nvPr/>
      </p:nvGrpSpPr>
      <p:grpSpPr>
        <a:xfrm>
          <a:off x="0" y="0"/>
          <a:ext cx="0" cy="0"/>
          <a:chOff x="0" y="0"/>
          <a:chExt cx="0" cy="0"/>
        </a:xfrm>
      </p:grpSpPr>
      <p:sp>
        <p:nvSpPr>
          <p:cNvPr id="650" name="Google Shape;650;p100"/>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651" name="Google Shape;651;p100"/>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652" name="Google Shape;652;p100"/>
          <p:cNvPicPr preferRelativeResize="0"/>
          <p:nvPr/>
        </p:nvPicPr>
        <p:blipFill>
          <a:blip r:embed="rId2">
            <a:alphaModFix/>
          </a:blip>
          <a:stretch>
            <a:fillRect/>
          </a:stretch>
        </p:blipFill>
        <p:spPr>
          <a:xfrm>
            <a:off x="7390750" y="261050"/>
            <a:ext cx="1532390" cy="629251"/>
          </a:xfrm>
          <a:prstGeom prst="rect">
            <a:avLst/>
          </a:prstGeom>
          <a:noFill/>
          <a:ln>
            <a:noFill/>
          </a:ln>
        </p:spPr>
      </p:pic>
      <p:sp>
        <p:nvSpPr>
          <p:cNvPr id="653" name="Google Shape;653;p100"/>
          <p:cNvSpPr>
            <a:spLocks noGrp="1"/>
          </p:cNvSpPr>
          <p:nvPr>
            <p:ph type="pic" idx="2"/>
          </p:nvPr>
        </p:nvSpPr>
        <p:spPr>
          <a:xfrm>
            <a:off x="5936043" y="1205475"/>
            <a:ext cx="2910900" cy="1665900"/>
          </a:xfrm>
          <a:prstGeom prst="roundRect">
            <a:avLst>
              <a:gd name="adj" fmla="val 12371"/>
            </a:avLst>
          </a:prstGeom>
          <a:noFill/>
          <a:ln>
            <a:noFill/>
          </a:ln>
        </p:spPr>
      </p:sp>
      <p:sp>
        <p:nvSpPr>
          <p:cNvPr id="654" name="Google Shape;654;p100"/>
          <p:cNvSpPr>
            <a:spLocks noGrp="1"/>
          </p:cNvSpPr>
          <p:nvPr>
            <p:ph type="pic" idx="3"/>
          </p:nvPr>
        </p:nvSpPr>
        <p:spPr>
          <a:xfrm>
            <a:off x="5936043" y="3080875"/>
            <a:ext cx="2910900" cy="1665900"/>
          </a:xfrm>
          <a:prstGeom prst="roundRect">
            <a:avLst>
              <a:gd name="adj" fmla="val 12371"/>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n. Text left hand side, two images, dark blue">
  <p:cSld name="CUSTOM_14_1_1_1_1_1">
    <p:bg>
      <p:bgPr>
        <a:solidFill>
          <a:schemeClr val="accent5"/>
        </a:solidFill>
        <a:effectLst/>
      </p:bgPr>
    </p:bg>
    <p:spTree>
      <p:nvGrpSpPr>
        <p:cNvPr id="1" name="Shape 655"/>
        <p:cNvGrpSpPr/>
        <p:nvPr/>
      </p:nvGrpSpPr>
      <p:grpSpPr>
        <a:xfrm>
          <a:off x="0" y="0"/>
          <a:ext cx="0" cy="0"/>
          <a:chOff x="0" y="0"/>
          <a:chExt cx="0" cy="0"/>
        </a:xfrm>
      </p:grpSpPr>
      <p:sp>
        <p:nvSpPr>
          <p:cNvPr id="656" name="Google Shape;656;p101"/>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657" name="Google Shape;657;p101"/>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658" name="Google Shape;658;p101"/>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659" name="Google Shape;659;p101"/>
          <p:cNvSpPr>
            <a:spLocks noGrp="1"/>
          </p:cNvSpPr>
          <p:nvPr>
            <p:ph type="pic" idx="2"/>
          </p:nvPr>
        </p:nvSpPr>
        <p:spPr>
          <a:xfrm>
            <a:off x="5936043" y="1205475"/>
            <a:ext cx="2910900" cy="1665900"/>
          </a:xfrm>
          <a:prstGeom prst="roundRect">
            <a:avLst>
              <a:gd name="adj" fmla="val 12371"/>
            </a:avLst>
          </a:prstGeom>
          <a:noFill/>
          <a:ln>
            <a:noFill/>
          </a:ln>
        </p:spPr>
      </p:sp>
      <p:sp>
        <p:nvSpPr>
          <p:cNvPr id="660" name="Google Shape;660;p101"/>
          <p:cNvSpPr>
            <a:spLocks noGrp="1"/>
          </p:cNvSpPr>
          <p:nvPr>
            <p:ph type="pic" idx="3"/>
          </p:nvPr>
        </p:nvSpPr>
        <p:spPr>
          <a:xfrm>
            <a:off x="5936043" y="3080875"/>
            <a:ext cx="2910900" cy="1665900"/>
          </a:xfrm>
          <a:prstGeom prst="roundRect">
            <a:avLst>
              <a:gd name="adj" fmla="val 12371"/>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n. Text left hand side, two images, plum">
  <p:cSld name="CUSTOM_14_1_1_1_1_1_1">
    <p:bg>
      <p:bgPr>
        <a:solidFill>
          <a:schemeClr val="accent6"/>
        </a:solidFill>
        <a:effectLst/>
      </p:bgPr>
    </p:bg>
    <p:spTree>
      <p:nvGrpSpPr>
        <p:cNvPr id="1" name="Shape 661"/>
        <p:cNvGrpSpPr/>
        <p:nvPr/>
      </p:nvGrpSpPr>
      <p:grpSpPr>
        <a:xfrm>
          <a:off x="0" y="0"/>
          <a:ext cx="0" cy="0"/>
          <a:chOff x="0" y="0"/>
          <a:chExt cx="0" cy="0"/>
        </a:xfrm>
      </p:grpSpPr>
      <p:sp>
        <p:nvSpPr>
          <p:cNvPr id="662" name="Google Shape;662;p102"/>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663" name="Google Shape;663;p102"/>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664" name="Google Shape;664;p102"/>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
        <p:nvSpPr>
          <p:cNvPr id="665" name="Google Shape;665;p102"/>
          <p:cNvSpPr>
            <a:spLocks noGrp="1"/>
          </p:cNvSpPr>
          <p:nvPr>
            <p:ph type="pic" idx="2"/>
          </p:nvPr>
        </p:nvSpPr>
        <p:spPr>
          <a:xfrm>
            <a:off x="5936043" y="1205475"/>
            <a:ext cx="2910900" cy="1665900"/>
          </a:xfrm>
          <a:prstGeom prst="roundRect">
            <a:avLst>
              <a:gd name="adj" fmla="val 12371"/>
            </a:avLst>
          </a:prstGeom>
          <a:noFill/>
          <a:ln>
            <a:noFill/>
          </a:ln>
        </p:spPr>
      </p:sp>
      <p:sp>
        <p:nvSpPr>
          <p:cNvPr id="666" name="Google Shape;666;p102"/>
          <p:cNvSpPr>
            <a:spLocks noGrp="1"/>
          </p:cNvSpPr>
          <p:nvPr>
            <p:ph type="pic" idx="3"/>
          </p:nvPr>
        </p:nvSpPr>
        <p:spPr>
          <a:xfrm>
            <a:off x="5936043" y="3080875"/>
            <a:ext cx="2910900" cy="1665900"/>
          </a:xfrm>
          <a:prstGeom prst="roundRect">
            <a:avLst>
              <a:gd name="adj" fmla="val 12371"/>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 left text and photo dark blue">
  <p:cSld name="CUSTOM_12">
    <p:bg>
      <p:bgPr>
        <a:solidFill>
          <a:srgbClr val="001E82"/>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52" name="Google Shape;52;p10"/>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3" name="Google Shape;53;p10"/>
          <p:cNvSpPr>
            <a:spLocks noGrp="1"/>
          </p:cNvSpPr>
          <p:nvPr>
            <p:ph type="pic" idx="2"/>
          </p:nvPr>
        </p:nvSpPr>
        <p:spPr>
          <a:xfrm>
            <a:off x="5536350" y="1144975"/>
            <a:ext cx="3295800" cy="3711000"/>
          </a:xfrm>
          <a:prstGeom prst="roundRect">
            <a:avLst>
              <a:gd name="adj" fmla="val 13323"/>
            </a:avLst>
          </a:prstGeom>
          <a:noFill/>
          <a:ln>
            <a:noFill/>
          </a:ln>
        </p:spPr>
      </p:sp>
      <p:pic>
        <p:nvPicPr>
          <p:cNvPr id="54" name="Google Shape;54;p10"/>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n. Text left hand side, two images, dark green">
  <p:cSld name="CUSTOM_14_1_1_1_1_1_1_1">
    <p:bg>
      <p:bgPr>
        <a:solidFill>
          <a:srgbClr val="144835"/>
        </a:solidFill>
        <a:effectLst/>
      </p:bgPr>
    </p:bg>
    <p:spTree>
      <p:nvGrpSpPr>
        <p:cNvPr id="1" name="Shape 667"/>
        <p:cNvGrpSpPr/>
        <p:nvPr/>
      </p:nvGrpSpPr>
      <p:grpSpPr>
        <a:xfrm>
          <a:off x="0" y="0"/>
          <a:ext cx="0" cy="0"/>
          <a:chOff x="0" y="0"/>
          <a:chExt cx="0" cy="0"/>
        </a:xfrm>
      </p:grpSpPr>
      <p:sp>
        <p:nvSpPr>
          <p:cNvPr id="668" name="Google Shape;668;p103"/>
          <p:cNvSpPr txBox="1">
            <a:spLocks noGrp="1"/>
          </p:cNvSpPr>
          <p:nvPr>
            <p:ph type="title"/>
          </p:nvPr>
        </p:nvSpPr>
        <p:spPr>
          <a:xfrm>
            <a:off x="412233" y="7093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669" name="Google Shape;669;p103"/>
          <p:cNvSpPr txBox="1">
            <a:spLocks noGrp="1"/>
          </p:cNvSpPr>
          <p:nvPr>
            <p:ph type="body" idx="1"/>
          </p:nvPr>
        </p:nvSpPr>
        <p:spPr>
          <a:xfrm>
            <a:off x="412233" y="21108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70" name="Google Shape;670;p103"/>
          <p:cNvSpPr>
            <a:spLocks noGrp="1"/>
          </p:cNvSpPr>
          <p:nvPr>
            <p:ph type="pic" idx="2"/>
          </p:nvPr>
        </p:nvSpPr>
        <p:spPr>
          <a:xfrm>
            <a:off x="5936043" y="1205475"/>
            <a:ext cx="2910900" cy="1665900"/>
          </a:xfrm>
          <a:prstGeom prst="roundRect">
            <a:avLst>
              <a:gd name="adj" fmla="val 12371"/>
            </a:avLst>
          </a:prstGeom>
          <a:noFill/>
          <a:ln>
            <a:noFill/>
          </a:ln>
        </p:spPr>
      </p:sp>
      <p:sp>
        <p:nvSpPr>
          <p:cNvPr id="671" name="Google Shape;671;p103"/>
          <p:cNvSpPr>
            <a:spLocks noGrp="1"/>
          </p:cNvSpPr>
          <p:nvPr>
            <p:ph type="pic" idx="3"/>
          </p:nvPr>
        </p:nvSpPr>
        <p:spPr>
          <a:xfrm>
            <a:off x="5936043" y="3080875"/>
            <a:ext cx="2910900" cy="1665900"/>
          </a:xfrm>
          <a:prstGeom prst="roundRect">
            <a:avLst>
              <a:gd name="adj" fmla="val 12371"/>
            </a:avLst>
          </a:prstGeom>
          <a:noFill/>
          <a:ln>
            <a:noFill/>
          </a:ln>
        </p:spPr>
      </p:sp>
      <p:pic>
        <p:nvPicPr>
          <p:cNvPr id="672" name="Google Shape;672;p103"/>
          <p:cNvPicPr preferRelativeResize="0"/>
          <p:nvPr/>
        </p:nvPicPr>
        <p:blipFill rotWithShape="1">
          <a:blip r:embed="rId2">
            <a:alphaModFix/>
          </a:blip>
          <a:srcRect l="-1721" t="-5349" r="-2012" b="-5638"/>
          <a:stretch/>
        </p:blipFill>
        <p:spPr>
          <a:xfrm>
            <a:off x="7390811" y="261050"/>
            <a:ext cx="1532339" cy="62925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h. end slide dark blue">
  <p:cSld name="BLANK_2">
    <p:bg>
      <p:bgPr>
        <a:solidFill>
          <a:srgbClr val="001E82"/>
        </a:solidFill>
        <a:effectLst/>
      </p:bgPr>
    </p:bg>
    <p:spTree>
      <p:nvGrpSpPr>
        <p:cNvPr id="1" name="Shape 673"/>
        <p:cNvGrpSpPr/>
        <p:nvPr/>
      </p:nvGrpSpPr>
      <p:grpSpPr>
        <a:xfrm>
          <a:off x="0" y="0"/>
          <a:ext cx="0" cy="0"/>
          <a:chOff x="0" y="0"/>
          <a:chExt cx="0" cy="0"/>
        </a:xfrm>
      </p:grpSpPr>
      <p:sp>
        <p:nvSpPr>
          <p:cNvPr id="674" name="Google Shape;674;p104"/>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sp>
        <p:nvSpPr>
          <p:cNvPr id="675" name="Google Shape;675;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676" name="Google Shape;676;p104"/>
          <p:cNvPicPr preferRelativeResize="0"/>
          <p:nvPr/>
        </p:nvPicPr>
        <p:blipFill rotWithShape="1">
          <a:blip r:embed="rId2">
            <a:alphaModFix/>
          </a:blip>
          <a:srcRect l="-1721" t="-5349" r="-2012" b="-5638"/>
          <a:stretch/>
        </p:blipFill>
        <p:spPr>
          <a:xfrm>
            <a:off x="2869563" y="1458625"/>
            <a:ext cx="3404877" cy="1398174"/>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h. end slide orange">
  <p:cSld name="BLANK_2_1">
    <p:bg>
      <p:bgPr>
        <a:solidFill>
          <a:srgbClr val="FD5000"/>
        </a:solidFill>
        <a:effectLst/>
      </p:bgPr>
    </p:bg>
    <p:spTree>
      <p:nvGrpSpPr>
        <p:cNvPr id="1" name="Shape 677"/>
        <p:cNvGrpSpPr/>
        <p:nvPr/>
      </p:nvGrpSpPr>
      <p:grpSpPr>
        <a:xfrm>
          <a:off x="0" y="0"/>
          <a:ext cx="0" cy="0"/>
          <a:chOff x="0" y="0"/>
          <a:chExt cx="0" cy="0"/>
        </a:xfrm>
      </p:grpSpPr>
      <p:sp>
        <p:nvSpPr>
          <p:cNvPr id="678" name="Google Shape;678;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79" name="Google Shape;679;p105"/>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80" name="Google Shape;680;p105"/>
          <p:cNvPicPr preferRelativeResize="0"/>
          <p:nvPr/>
        </p:nvPicPr>
        <p:blipFill>
          <a:blip r:embed="rId2">
            <a:alphaModFix/>
          </a:blip>
          <a:stretch>
            <a:fillRect/>
          </a:stretch>
        </p:blipFill>
        <p:spPr>
          <a:xfrm>
            <a:off x="2815906" y="1436575"/>
            <a:ext cx="3512202" cy="144225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h. end slide yellow">
  <p:cSld name="BLANK_1">
    <p:bg>
      <p:bgPr>
        <a:solidFill>
          <a:srgbClr val="FFD200"/>
        </a:solidFill>
        <a:effectLst/>
      </p:bgPr>
    </p:bg>
    <p:spTree>
      <p:nvGrpSpPr>
        <p:cNvPr id="1" name="Shape 681"/>
        <p:cNvGrpSpPr/>
        <p:nvPr/>
      </p:nvGrpSpPr>
      <p:grpSpPr>
        <a:xfrm>
          <a:off x="0" y="0"/>
          <a:ext cx="0" cy="0"/>
          <a:chOff x="0" y="0"/>
          <a:chExt cx="0" cy="0"/>
        </a:xfrm>
      </p:grpSpPr>
      <p:sp>
        <p:nvSpPr>
          <p:cNvPr id="682" name="Google Shape;682;p106"/>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2800"/>
              <a:buNone/>
              <a:defRPr>
                <a:solidFill>
                  <a:schemeClr val="lt1"/>
                </a:solidFill>
                <a:latin typeface="Hind"/>
                <a:ea typeface="Hind"/>
                <a:cs typeface="Hind"/>
                <a:sym typeface="Hind"/>
              </a:defRPr>
            </a:lvl2pPr>
            <a:lvl3pPr lvl="2" algn="ctr" rtl="0">
              <a:spcBef>
                <a:spcPts val="0"/>
              </a:spcBef>
              <a:spcAft>
                <a:spcPts val="0"/>
              </a:spcAft>
              <a:buClr>
                <a:schemeClr val="lt1"/>
              </a:buClr>
              <a:buSzPts val="2800"/>
              <a:buNone/>
              <a:defRPr>
                <a:solidFill>
                  <a:schemeClr val="lt1"/>
                </a:solidFill>
                <a:latin typeface="Hind"/>
                <a:ea typeface="Hind"/>
                <a:cs typeface="Hind"/>
                <a:sym typeface="Hind"/>
              </a:defRPr>
            </a:lvl3pPr>
            <a:lvl4pPr lvl="3" algn="ctr" rtl="0">
              <a:spcBef>
                <a:spcPts val="0"/>
              </a:spcBef>
              <a:spcAft>
                <a:spcPts val="0"/>
              </a:spcAft>
              <a:buClr>
                <a:schemeClr val="lt1"/>
              </a:buClr>
              <a:buSzPts val="2800"/>
              <a:buNone/>
              <a:defRPr>
                <a:solidFill>
                  <a:schemeClr val="lt1"/>
                </a:solidFill>
                <a:latin typeface="Hind"/>
                <a:ea typeface="Hind"/>
                <a:cs typeface="Hind"/>
                <a:sym typeface="Hind"/>
              </a:defRPr>
            </a:lvl4pPr>
            <a:lvl5pPr lvl="4" algn="ctr" rtl="0">
              <a:spcBef>
                <a:spcPts val="0"/>
              </a:spcBef>
              <a:spcAft>
                <a:spcPts val="0"/>
              </a:spcAft>
              <a:buClr>
                <a:schemeClr val="lt1"/>
              </a:buClr>
              <a:buSzPts val="2800"/>
              <a:buNone/>
              <a:defRPr>
                <a:solidFill>
                  <a:schemeClr val="lt1"/>
                </a:solidFill>
                <a:latin typeface="Hind"/>
                <a:ea typeface="Hind"/>
                <a:cs typeface="Hind"/>
                <a:sym typeface="Hind"/>
              </a:defRPr>
            </a:lvl5pPr>
            <a:lvl6pPr lvl="5" algn="ctr" rtl="0">
              <a:spcBef>
                <a:spcPts val="0"/>
              </a:spcBef>
              <a:spcAft>
                <a:spcPts val="0"/>
              </a:spcAft>
              <a:buClr>
                <a:schemeClr val="lt1"/>
              </a:buClr>
              <a:buSzPts val="2800"/>
              <a:buNone/>
              <a:defRPr>
                <a:solidFill>
                  <a:schemeClr val="lt1"/>
                </a:solidFill>
                <a:latin typeface="Hind"/>
                <a:ea typeface="Hind"/>
                <a:cs typeface="Hind"/>
                <a:sym typeface="Hind"/>
              </a:defRPr>
            </a:lvl6pPr>
            <a:lvl7pPr lvl="6" algn="ctr" rtl="0">
              <a:spcBef>
                <a:spcPts val="0"/>
              </a:spcBef>
              <a:spcAft>
                <a:spcPts val="0"/>
              </a:spcAft>
              <a:buClr>
                <a:schemeClr val="lt1"/>
              </a:buClr>
              <a:buSzPts val="2800"/>
              <a:buNone/>
              <a:defRPr>
                <a:solidFill>
                  <a:schemeClr val="lt1"/>
                </a:solidFill>
                <a:latin typeface="Hind"/>
                <a:ea typeface="Hind"/>
                <a:cs typeface="Hind"/>
                <a:sym typeface="Hind"/>
              </a:defRPr>
            </a:lvl7pPr>
            <a:lvl8pPr lvl="7" algn="ctr" rtl="0">
              <a:spcBef>
                <a:spcPts val="0"/>
              </a:spcBef>
              <a:spcAft>
                <a:spcPts val="0"/>
              </a:spcAft>
              <a:buClr>
                <a:schemeClr val="lt1"/>
              </a:buClr>
              <a:buSzPts val="2800"/>
              <a:buNone/>
              <a:defRPr>
                <a:solidFill>
                  <a:schemeClr val="lt1"/>
                </a:solidFill>
                <a:latin typeface="Hind"/>
                <a:ea typeface="Hind"/>
                <a:cs typeface="Hind"/>
                <a:sym typeface="Hind"/>
              </a:defRPr>
            </a:lvl8pPr>
            <a:lvl9pPr lvl="8" algn="ctr"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83" name="Google Shape;683;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684" name="Google Shape;684;p106"/>
          <p:cNvPicPr preferRelativeResize="0"/>
          <p:nvPr/>
        </p:nvPicPr>
        <p:blipFill>
          <a:blip r:embed="rId2">
            <a:alphaModFix/>
          </a:blip>
          <a:stretch>
            <a:fillRect/>
          </a:stretch>
        </p:blipFill>
        <p:spPr>
          <a:xfrm>
            <a:off x="2815906" y="1436575"/>
            <a:ext cx="3512202" cy="144225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h. end slide light blue">
  <p:cSld name="BLANK_1_1_2">
    <p:bg>
      <p:bgPr>
        <a:solidFill>
          <a:schemeClr val="accent4"/>
        </a:solidFill>
        <a:effectLst/>
      </p:bgPr>
    </p:bg>
    <p:spTree>
      <p:nvGrpSpPr>
        <p:cNvPr id="1" name="Shape 689"/>
        <p:cNvGrpSpPr/>
        <p:nvPr/>
      </p:nvGrpSpPr>
      <p:grpSpPr>
        <a:xfrm>
          <a:off x="0" y="0"/>
          <a:ext cx="0" cy="0"/>
          <a:chOff x="0" y="0"/>
          <a:chExt cx="0" cy="0"/>
        </a:xfrm>
      </p:grpSpPr>
      <p:sp>
        <p:nvSpPr>
          <p:cNvPr id="690" name="Google Shape;690;p108"/>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2800"/>
              <a:buNone/>
              <a:defRPr>
                <a:solidFill>
                  <a:schemeClr val="lt1"/>
                </a:solidFill>
                <a:latin typeface="Hind"/>
                <a:ea typeface="Hind"/>
                <a:cs typeface="Hind"/>
                <a:sym typeface="Hind"/>
              </a:defRPr>
            </a:lvl2pPr>
            <a:lvl3pPr lvl="2" algn="ctr" rtl="0">
              <a:spcBef>
                <a:spcPts val="0"/>
              </a:spcBef>
              <a:spcAft>
                <a:spcPts val="0"/>
              </a:spcAft>
              <a:buClr>
                <a:schemeClr val="lt1"/>
              </a:buClr>
              <a:buSzPts val="2800"/>
              <a:buNone/>
              <a:defRPr>
                <a:solidFill>
                  <a:schemeClr val="lt1"/>
                </a:solidFill>
                <a:latin typeface="Hind"/>
                <a:ea typeface="Hind"/>
                <a:cs typeface="Hind"/>
                <a:sym typeface="Hind"/>
              </a:defRPr>
            </a:lvl3pPr>
            <a:lvl4pPr lvl="3" algn="ctr" rtl="0">
              <a:spcBef>
                <a:spcPts val="0"/>
              </a:spcBef>
              <a:spcAft>
                <a:spcPts val="0"/>
              </a:spcAft>
              <a:buClr>
                <a:schemeClr val="lt1"/>
              </a:buClr>
              <a:buSzPts val="2800"/>
              <a:buNone/>
              <a:defRPr>
                <a:solidFill>
                  <a:schemeClr val="lt1"/>
                </a:solidFill>
                <a:latin typeface="Hind"/>
                <a:ea typeface="Hind"/>
                <a:cs typeface="Hind"/>
                <a:sym typeface="Hind"/>
              </a:defRPr>
            </a:lvl4pPr>
            <a:lvl5pPr lvl="4" algn="ctr" rtl="0">
              <a:spcBef>
                <a:spcPts val="0"/>
              </a:spcBef>
              <a:spcAft>
                <a:spcPts val="0"/>
              </a:spcAft>
              <a:buClr>
                <a:schemeClr val="lt1"/>
              </a:buClr>
              <a:buSzPts val="2800"/>
              <a:buNone/>
              <a:defRPr>
                <a:solidFill>
                  <a:schemeClr val="lt1"/>
                </a:solidFill>
                <a:latin typeface="Hind"/>
                <a:ea typeface="Hind"/>
                <a:cs typeface="Hind"/>
                <a:sym typeface="Hind"/>
              </a:defRPr>
            </a:lvl5pPr>
            <a:lvl6pPr lvl="5" algn="ctr" rtl="0">
              <a:spcBef>
                <a:spcPts val="0"/>
              </a:spcBef>
              <a:spcAft>
                <a:spcPts val="0"/>
              </a:spcAft>
              <a:buClr>
                <a:schemeClr val="lt1"/>
              </a:buClr>
              <a:buSzPts val="2800"/>
              <a:buNone/>
              <a:defRPr>
                <a:solidFill>
                  <a:schemeClr val="lt1"/>
                </a:solidFill>
                <a:latin typeface="Hind"/>
                <a:ea typeface="Hind"/>
                <a:cs typeface="Hind"/>
                <a:sym typeface="Hind"/>
              </a:defRPr>
            </a:lvl6pPr>
            <a:lvl7pPr lvl="6" algn="ctr" rtl="0">
              <a:spcBef>
                <a:spcPts val="0"/>
              </a:spcBef>
              <a:spcAft>
                <a:spcPts val="0"/>
              </a:spcAft>
              <a:buClr>
                <a:schemeClr val="lt1"/>
              </a:buClr>
              <a:buSzPts val="2800"/>
              <a:buNone/>
              <a:defRPr>
                <a:solidFill>
                  <a:schemeClr val="lt1"/>
                </a:solidFill>
                <a:latin typeface="Hind"/>
                <a:ea typeface="Hind"/>
                <a:cs typeface="Hind"/>
                <a:sym typeface="Hind"/>
              </a:defRPr>
            </a:lvl7pPr>
            <a:lvl8pPr lvl="7" algn="ctr" rtl="0">
              <a:spcBef>
                <a:spcPts val="0"/>
              </a:spcBef>
              <a:spcAft>
                <a:spcPts val="0"/>
              </a:spcAft>
              <a:buClr>
                <a:schemeClr val="lt1"/>
              </a:buClr>
              <a:buSzPts val="2800"/>
              <a:buNone/>
              <a:defRPr>
                <a:solidFill>
                  <a:schemeClr val="lt1"/>
                </a:solidFill>
                <a:latin typeface="Hind"/>
                <a:ea typeface="Hind"/>
                <a:cs typeface="Hind"/>
                <a:sym typeface="Hind"/>
              </a:defRPr>
            </a:lvl8pPr>
            <a:lvl9pPr lvl="8" algn="ctr"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691" name="Google Shape;691;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692" name="Google Shape;692;p108"/>
          <p:cNvPicPr preferRelativeResize="0"/>
          <p:nvPr/>
        </p:nvPicPr>
        <p:blipFill>
          <a:blip r:embed="rId2">
            <a:alphaModFix/>
          </a:blip>
          <a:stretch>
            <a:fillRect/>
          </a:stretch>
        </p:blipFill>
        <p:spPr>
          <a:xfrm>
            <a:off x="2815906" y="1436575"/>
            <a:ext cx="3512202" cy="144225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h. end slide dark green">
  <p:cSld name="BLANK_1_1_1">
    <p:bg>
      <p:bgPr>
        <a:solidFill>
          <a:srgbClr val="144835"/>
        </a:solidFill>
        <a:effectLst/>
      </p:bgPr>
    </p:bg>
    <p:spTree>
      <p:nvGrpSpPr>
        <p:cNvPr id="1" name="Shape 693"/>
        <p:cNvGrpSpPr/>
        <p:nvPr/>
      </p:nvGrpSpPr>
      <p:grpSpPr>
        <a:xfrm>
          <a:off x="0" y="0"/>
          <a:ext cx="0" cy="0"/>
          <a:chOff x="0" y="0"/>
          <a:chExt cx="0" cy="0"/>
        </a:xfrm>
      </p:grpSpPr>
      <p:sp>
        <p:nvSpPr>
          <p:cNvPr id="694" name="Google Shape;694;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95" name="Google Shape;695;p109"/>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latin typeface="Hind"/>
                <a:ea typeface="Hind"/>
                <a:cs typeface="Hind"/>
                <a:sym typeface="Hind"/>
              </a:defRPr>
            </a:lvl2pPr>
            <a:lvl3pPr lvl="2" algn="ctr" rtl="0">
              <a:spcBef>
                <a:spcPts val="0"/>
              </a:spcBef>
              <a:spcAft>
                <a:spcPts val="0"/>
              </a:spcAft>
              <a:buClr>
                <a:schemeClr val="lt1"/>
              </a:buClr>
              <a:buSzPts val="2800"/>
              <a:buNone/>
              <a:defRPr>
                <a:solidFill>
                  <a:schemeClr val="lt1"/>
                </a:solidFill>
                <a:latin typeface="Hind"/>
                <a:ea typeface="Hind"/>
                <a:cs typeface="Hind"/>
                <a:sym typeface="Hind"/>
              </a:defRPr>
            </a:lvl3pPr>
            <a:lvl4pPr lvl="3" algn="ctr" rtl="0">
              <a:spcBef>
                <a:spcPts val="0"/>
              </a:spcBef>
              <a:spcAft>
                <a:spcPts val="0"/>
              </a:spcAft>
              <a:buClr>
                <a:schemeClr val="lt1"/>
              </a:buClr>
              <a:buSzPts val="2800"/>
              <a:buNone/>
              <a:defRPr>
                <a:solidFill>
                  <a:schemeClr val="lt1"/>
                </a:solidFill>
                <a:latin typeface="Hind"/>
                <a:ea typeface="Hind"/>
                <a:cs typeface="Hind"/>
                <a:sym typeface="Hind"/>
              </a:defRPr>
            </a:lvl4pPr>
            <a:lvl5pPr lvl="4" algn="ctr" rtl="0">
              <a:spcBef>
                <a:spcPts val="0"/>
              </a:spcBef>
              <a:spcAft>
                <a:spcPts val="0"/>
              </a:spcAft>
              <a:buClr>
                <a:schemeClr val="lt1"/>
              </a:buClr>
              <a:buSzPts val="2800"/>
              <a:buNone/>
              <a:defRPr>
                <a:solidFill>
                  <a:schemeClr val="lt1"/>
                </a:solidFill>
                <a:latin typeface="Hind"/>
                <a:ea typeface="Hind"/>
                <a:cs typeface="Hind"/>
                <a:sym typeface="Hind"/>
              </a:defRPr>
            </a:lvl5pPr>
            <a:lvl6pPr lvl="5" algn="ctr" rtl="0">
              <a:spcBef>
                <a:spcPts val="0"/>
              </a:spcBef>
              <a:spcAft>
                <a:spcPts val="0"/>
              </a:spcAft>
              <a:buClr>
                <a:schemeClr val="lt1"/>
              </a:buClr>
              <a:buSzPts val="2800"/>
              <a:buNone/>
              <a:defRPr>
                <a:solidFill>
                  <a:schemeClr val="lt1"/>
                </a:solidFill>
                <a:latin typeface="Hind"/>
                <a:ea typeface="Hind"/>
                <a:cs typeface="Hind"/>
                <a:sym typeface="Hind"/>
              </a:defRPr>
            </a:lvl6pPr>
            <a:lvl7pPr lvl="6" algn="ctr" rtl="0">
              <a:spcBef>
                <a:spcPts val="0"/>
              </a:spcBef>
              <a:spcAft>
                <a:spcPts val="0"/>
              </a:spcAft>
              <a:buClr>
                <a:schemeClr val="lt1"/>
              </a:buClr>
              <a:buSzPts val="2800"/>
              <a:buNone/>
              <a:defRPr>
                <a:solidFill>
                  <a:schemeClr val="lt1"/>
                </a:solidFill>
                <a:latin typeface="Hind"/>
                <a:ea typeface="Hind"/>
                <a:cs typeface="Hind"/>
                <a:sym typeface="Hind"/>
              </a:defRPr>
            </a:lvl7pPr>
            <a:lvl8pPr lvl="7" algn="ctr" rtl="0">
              <a:spcBef>
                <a:spcPts val="0"/>
              </a:spcBef>
              <a:spcAft>
                <a:spcPts val="0"/>
              </a:spcAft>
              <a:buClr>
                <a:schemeClr val="lt1"/>
              </a:buClr>
              <a:buSzPts val="2800"/>
              <a:buNone/>
              <a:defRPr>
                <a:solidFill>
                  <a:schemeClr val="lt1"/>
                </a:solidFill>
                <a:latin typeface="Hind"/>
                <a:ea typeface="Hind"/>
                <a:cs typeface="Hind"/>
                <a:sym typeface="Hind"/>
              </a:defRPr>
            </a:lvl8pPr>
            <a:lvl9pPr lvl="8" algn="ctr"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pic>
        <p:nvPicPr>
          <p:cNvPr id="696" name="Google Shape;696;p109"/>
          <p:cNvPicPr preferRelativeResize="0"/>
          <p:nvPr/>
        </p:nvPicPr>
        <p:blipFill rotWithShape="1">
          <a:blip r:embed="rId2">
            <a:alphaModFix/>
          </a:blip>
          <a:srcRect l="-1721" t="-5349" r="-2012" b="-5638"/>
          <a:stretch/>
        </p:blipFill>
        <p:spPr>
          <a:xfrm>
            <a:off x="2869563" y="1458625"/>
            <a:ext cx="3404877" cy="1398174"/>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h. end slide purple">
  <p:cSld name="BLANK_1_1_1_1">
    <p:bg>
      <p:bgPr>
        <a:solidFill>
          <a:srgbClr val="3C0032"/>
        </a:solidFill>
        <a:effectLst/>
      </p:bgPr>
    </p:bg>
    <p:spTree>
      <p:nvGrpSpPr>
        <p:cNvPr id="1" name="Shape 697"/>
        <p:cNvGrpSpPr/>
        <p:nvPr/>
      </p:nvGrpSpPr>
      <p:grpSpPr>
        <a:xfrm>
          <a:off x="0" y="0"/>
          <a:ext cx="0" cy="0"/>
          <a:chOff x="0" y="0"/>
          <a:chExt cx="0" cy="0"/>
        </a:xfrm>
      </p:grpSpPr>
      <p:sp>
        <p:nvSpPr>
          <p:cNvPr id="698" name="Google Shape;698;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99" name="Google Shape;699;p110"/>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latin typeface="Hind"/>
                <a:ea typeface="Hind"/>
                <a:cs typeface="Hind"/>
                <a:sym typeface="Hind"/>
              </a:defRPr>
            </a:lvl2pPr>
            <a:lvl3pPr lvl="2" algn="ctr" rtl="0">
              <a:spcBef>
                <a:spcPts val="0"/>
              </a:spcBef>
              <a:spcAft>
                <a:spcPts val="0"/>
              </a:spcAft>
              <a:buClr>
                <a:schemeClr val="lt1"/>
              </a:buClr>
              <a:buSzPts val="2800"/>
              <a:buNone/>
              <a:defRPr>
                <a:solidFill>
                  <a:schemeClr val="lt1"/>
                </a:solidFill>
                <a:latin typeface="Hind"/>
                <a:ea typeface="Hind"/>
                <a:cs typeface="Hind"/>
                <a:sym typeface="Hind"/>
              </a:defRPr>
            </a:lvl3pPr>
            <a:lvl4pPr lvl="3" algn="ctr" rtl="0">
              <a:spcBef>
                <a:spcPts val="0"/>
              </a:spcBef>
              <a:spcAft>
                <a:spcPts val="0"/>
              </a:spcAft>
              <a:buClr>
                <a:schemeClr val="lt1"/>
              </a:buClr>
              <a:buSzPts val="2800"/>
              <a:buNone/>
              <a:defRPr>
                <a:solidFill>
                  <a:schemeClr val="lt1"/>
                </a:solidFill>
                <a:latin typeface="Hind"/>
                <a:ea typeface="Hind"/>
                <a:cs typeface="Hind"/>
                <a:sym typeface="Hind"/>
              </a:defRPr>
            </a:lvl4pPr>
            <a:lvl5pPr lvl="4" algn="ctr" rtl="0">
              <a:spcBef>
                <a:spcPts val="0"/>
              </a:spcBef>
              <a:spcAft>
                <a:spcPts val="0"/>
              </a:spcAft>
              <a:buClr>
                <a:schemeClr val="lt1"/>
              </a:buClr>
              <a:buSzPts val="2800"/>
              <a:buNone/>
              <a:defRPr>
                <a:solidFill>
                  <a:schemeClr val="lt1"/>
                </a:solidFill>
                <a:latin typeface="Hind"/>
                <a:ea typeface="Hind"/>
                <a:cs typeface="Hind"/>
                <a:sym typeface="Hind"/>
              </a:defRPr>
            </a:lvl5pPr>
            <a:lvl6pPr lvl="5" algn="ctr" rtl="0">
              <a:spcBef>
                <a:spcPts val="0"/>
              </a:spcBef>
              <a:spcAft>
                <a:spcPts val="0"/>
              </a:spcAft>
              <a:buClr>
                <a:schemeClr val="lt1"/>
              </a:buClr>
              <a:buSzPts val="2800"/>
              <a:buNone/>
              <a:defRPr>
                <a:solidFill>
                  <a:schemeClr val="lt1"/>
                </a:solidFill>
                <a:latin typeface="Hind"/>
                <a:ea typeface="Hind"/>
                <a:cs typeface="Hind"/>
                <a:sym typeface="Hind"/>
              </a:defRPr>
            </a:lvl6pPr>
            <a:lvl7pPr lvl="6" algn="ctr" rtl="0">
              <a:spcBef>
                <a:spcPts val="0"/>
              </a:spcBef>
              <a:spcAft>
                <a:spcPts val="0"/>
              </a:spcAft>
              <a:buClr>
                <a:schemeClr val="lt1"/>
              </a:buClr>
              <a:buSzPts val="2800"/>
              <a:buNone/>
              <a:defRPr>
                <a:solidFill>
                  <a:schemeClr val="lt1"/>
                </a:solidFill>
                <a:latin typeface="Hind"/>
                <a:ea typeface="Hind"/>
                <a:cs typeface="Hind"/>
                <a:sym typeface="Hind"/>
              </a:defRPr>
            </a:lvl7pPr>
            <a:lvl8pPr lvl="7" algn="ctr" rtl="0">
              <a:spcBef>
                <a:spcPts val="0"/>
              </a:spcBef>
              <a:spcAft>
                <a:spcPts val="0"/>
              </a:spcAft>
              <a:buClr>
                <a:schemeClr val="lt1"/>
              </a:buClr>
              <a:buSzPts val="2800"/>
              <a:buNone/>
              <a:defRPr>
                <a:solidFill>
                  <a:schemeClr val="lt1"/>
                </a:solidFill>
                <a:latin typeface="Hind"/>
                <a:ea typeface="Hind"/>
                <a:cs typeface="Hind"/>
                <a:sym typeface="Hind"/>
              </a:defRPr>
            </a:lvl8pPr>
            <a:lvl9pPr lvl="8" algn="ctr"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pic>
        <p:nvPicPr>
          <p:cNvPr id="700" name="Google Shape;700;p110"/>
          <p:cNvPicPr preferRelativeResize="0"/>
          <p:nvPr/>
        </p:nvPicPr>
        <p:blipFill rotWithShape="1">
          <a:blip r:embed="rId2">
            <a:alphaModFix/>
          </a:blip>
          <a:srcRect l="-1721" t="-5349" r="-2012" b="-5638"/>
          <a:stretch/>
        </p:blipFill>
        <p:spPr>
          <a:xfrm>
            <a:off x="2869563" y="1458625"/>
            <a:ext cx="3404877" cy="1398174"/>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h. end slide light grey">
  <p:cSld name="BLANK_1_1_1_1_1">
    <p:bg>
      <p:bgPr>
        <a:solidFill>
          <a:srgbClr val="A6A091"/>
        </a:solidFill>
        <a:effectLst/>
      </p:bgPr>
    </p:bg>
    <p:spTree>
      <p:nvGrpSpPr>
        <p:cNvPr id="1" name="Shape 701"/>
        <p:cNvGrpSpPr/>
        <p:nvPr/>
      </p:nvGrpSpPr>
      <p:grpSpPr>
        <a:xfrm>
          <a:off x="0" y="0"/>
          <a:ext cx="0" cy="0"/>
          <a:chOff x="0" y="0"/>
          <a:chExt cx="0" cy="0"/>
        </a:xfrm>
      </p:grpSpPr>
      <p:sp>
        <p:nvSpPr>
          <p:cNvPr id="702" name="Google Shape;702;p111"/>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2800"/>
              <a:buNone/>
              <a:defRPr>
                <a:solidFill>
                  <a:schemeClr val="lt1"/>
                </a:solidFill>
                <a:latin typeface="Hind"/>
                <a:ea typeface="Hind"/>
                <a:cs typeface="Hind"/>
                <a:sym typeface="Hind"/>
              </a:defRPr>
            </a:lvl2pPr>
            <a:lvl3pPr lvl="2" algn="ctr" rtl="0">
              <a:spcBef>
                <a:spcPts val="0"/>
              </a:spcBef>
              <a:spcAft>
                <a:spcPts val="0"/>
              </a:spcAft>
              <a:buClr>
                <a:schemeClr val="lt1"/>
              </a:buClr>
              <a:buSzPts val="2800"/>
              <a:buNone/>
              <a:defRPr>
                <a:solidFill>
                  <a:schemeClr val="lt1"/>
                </a:solidFill>
                <a:latin typeface="Hind"/>
                <a:ea typeface="Hind"/>
                <a:cs typeface="Hind"/>
                <a:sym typeface="Hind"/>
              </a:defRPr>
            </a:lvl3pPr>
            <a:lvl4pPr lvl="3" algn="ctr" rtl="0">
              <a:spcBef>
                <a:spcPts val="0"/>
              </a:spcBef>
              <a:spcAft>
                <a:spcPts val="0"/>
              </a:spcAft>
              <a:buClr>
                <a:schemeClr val="lt1"/>
              </a:buClr>
              <a:buSzPts val="2800"/>
              <a:buNone/>
              <a:defRPr>
                <a:solidFill>
                  <a:schemeClr val="lt1"/>
                </a:solidFill>
                <a:latin typeface="Hind"/>
                <a:ea typeface="Hind"/>
                <a:cs typeface="Hind"/>
                <a:sym typeface="Hind"/>
              </a:defRPr>
            </a:lvl4pPr>
            <a:lvl5pPr lvl="4" algn="ctr" rtl="0">
              <a:spcBef>
                <a:spcPts val="0"/>
              </a:spcBef>
              <a:spcAft>
                <a:spcPts val="0"/>
              </a:spcAft>
              <a:buClr>
                <a:schemeClr val="lt1"/>
              </a:buClr>
              <a:buSzPts val="2800"/>
              <a:buNone/>
              <a:defRPr>
                <a:solidFill>
                  <a:schemeClr val="lt1"/>
                </a:solidFill>
                <a:latin typeface="Hind"/>
                <a:ea typeface="Hind"/>
                <a:cs typeface="Hind"/>
                <a:sym typeface="Hind"/>
              </a:defRPr>
            </a:lvl5pPr>
            <a:lvl6pPr lvl="5" algn="ctr" rtl="0">
              <a:spcBef>
                <a:spcPts val="0"/>
              </a:spcBef>
              <a:spcAft>
                <a:spcPts val="0"/>
              </a:spcAft>
              <a:buClr>
                <a:schemeClr val="lt1"/>
              </a:buClr>
              <a:buSzPts val="2800"/>
              <a:buNone/>
              <a:defRPr>
                <a:solidFill>
                  <a:schemeClr val="lt1"/>
                </a:solidFill>
                <a:latin typeface="Hind"/>
                <a:ea typeface="Hind"/>
                <a:cs typeface="Hind"/>
                <a:sym typeface="Hind"/>
              </a:defRPr>
            </a:lvl6pPr>
            <a:lvl7pPr lvl="6" algn="ctr" rtl="0">
              <a:spcBef>
                <a:spcPts val="0"/>
              </a:spcBef>
              <a:spcAft>
                <a:spcPts val="0"/>
              </a:spcAft>
              <a:buClr>
                <a:schemeClr val="lt1"/>
              </a:buClr>
              <a:buSzPts val="2800"/>
              <a:buNone/>
              <a:defRPr>
                <a:solidFill>
                  <a:schemeClr val="lt1"/>
                </a:solidFill>
                <a:latin typeface="Hind"/>
                <a:ea typeface="Hind"/>
                <a:cs typeface="Hind"/>
                <a:sym typeface="Hind"/>
              </a:defRPr>
            </a:lvl7pPr>
            <a:lvl8pPr lvl="7" algn="ctr" rtl="0">
              <a:spcBef>
                <a:spcPts val="0"/>
              </a:spcBef>
              <a:spcAft>
                <a:spcPts val="0"/>
              </a:spcAft>
              <a:buClr>
                <a:schemeClr val="lt1"/>
              </a:buClr>
              <a:buSzPts val="2800"/>
              <a:buNone/>
              <a:defRPr>
                <a:solidFill>
                  <a:schemeClr val="lt1"/>
                </a:solidFill>
                <a:latin typeface="Hind"/>
                <a:ea typeface="Hind"/>
                <a:cs typeface="Hind"/>
                <a:sym typeface="Hind"/>
              </a:defRPr>
            </a:lvl8pPr>
            <a:lvl9pPr lvl="8" algn="ctr"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703" name="Google Shape;703;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704" name="Google Shape;704;p111"/>
          <p:cNvPicPr preferRelativeResize="0"/>
          <p:nvPr/>
        </p:nvPicPr>
        <p:blipFill>
          <a:blip r:embed="rId2">
            <a:alphaModFix/>
          </a:blip>
          <a:stretch>
            <a:fillRect/>
          </a:stretch>
        </p:blipFill>
        <p:spPr>
          <a:xfrm>
            <a:off x="2815906" y="1436575"/>
            <a:ext cx="3512202" cy="144225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h. end slide light grey">
  <p:cSld name="BLANK_1_1_1_1_1_1">
    <p:bg>
      <p:bgPr>
        <a:solidFill>
          <a:srgbClr val="E6E4DB"/>
        </a:solidFill>
        <a:effectLst/>
      </p:bgPr>
    </p:bg>
    <p:spTree>
      <p:nvGrpSpPr>
        <p:cNvPr id="1" name="Shape 705"/>
        <p:cNvGrpSpPr/>
        <p:nvPr/>
      </p:nvGrpSpPr>
      <p:grpSpPr>
        <a:xfrm>
          <a:off x="0" y="0"/>
          <a:ext cx="0" cy="0"/>
          <a:chOff x="0" y="0"/>
          <a:chExt cx="0" cy="0"/>
        </a:xfrm>
      </p:grpSpPr>
      <p:sp>
        <p:nvSpPr>
          <p:cNvPr id="706" name="Google Shape;706;p112"/>
          <p:cNvSpPr txBox="1">
            <a:spLocks noGrp="1"/>
          </p:cNvSpPr>
          <p:nvPr>
            <p:ph type="title"/>
          </p:nvPr>
        </p:nvSpPr>
        <p:spPr>
          <a:xfrm>
            <a:off x="1945200" y="3071950"/>
            <a:ext cx="5253600" cy="479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2800"/>
              <a:buNone/>
              <a:defRPr>
                <a:solidFill>
                  <a:schemeClr val="lt1"/>
                </a:solidFill>
                <a:latin typeface="Hind"/>
                <a:ea typeface="Hind"/>
                <a:cs typeface="Hind"/>
                <a:sym typeface="Hind"/>
              </a:defRPr>
            </a:lvl2pPr>
            <a:lvl3pPr lvl="2" algn="ctr" rtl="0">
              <a:spcBef>
                <a:spcPts val="0"/>
              </a:spcBef>
              <a:spcAft>
                <a:spcPts val="0"/>
              </a:spcAft>
              <a:buClr>
                <a:schemeClr val="lt1"/>
              </a:buClr>
              <a:buSzPts val="2800"/>
              <a:buNone/>
              <a:defRPr>
                <a:solidFill>
                  <a:schemeClr val="lt1"/>
                </a:solidFill>
                <a:latin typeface="Hind"/>
                <a:ea typeface="Hind"/>
                <a:cs typeface="Hind"/>
                <a:sym typeface="Hind"/>
              </a:defRPr>
            </a:lvl3pPr>
            <a:lvl4pPr lvl="3" algn="ctr" rtl="0">
              <a:spcBef>
                <a:spcPts val="0"/>
              </a:spcBef>
              <a:spcAft>
                <a:spcPts val="0"/>
              </a:spcAft>
              <a:buClr>
                <a:schemeClr val="lt1"/>
              </a:buClr>
              <a:buSzPts val="2800"/>
              <a:buNone/>
              <a:defRPr>
                <a:solidFill>
                  <a:schemeClr val="lt1"/>
                </a:solidFill>
                <a:latin typeface="Hind"/>
                <a:ea typeface="Hind"/>
                <a:cs typeface="Hind"/>
                <a:sym typeface="Hind"/>
              </a:defRPr>
            </a:lvl4pPr>
            <a:lvl5pPr lvl="4" algn="ctr" rtl="0">
              <a:spcBef>
                <a:spcPts val="0"/>
              </a:spcBef>
              <a:spcAft>
                <a:spcPts val="0"/>
              </a:spcAft>
              <a:buClr>
                <a:schemeClr val="lt1"/>
              </a:buClr>
              <a:buSzPts val="2800"/>
              <a:buNone/>
              <a:defRPr>
                <a:solidFill>
                  <a:schemeClr val="lt1"/>
                </a:solidFill>
                <a:latin typeface="Hind"/>
                <a:ea typeface="Hind"/>
                <a:cs typeface="Hind"/>
                <a:sym typeface="Hind"/>
              </a:defRPr>
            </a:lvl5pPr>
            <a:lvl6pPr lvl="5" algn="ctr" rtl="0">
              <a:spcBef>
                <a:spcPts val="0"/>
              </a:spcBef>
              <a:spcAft>
                <a:spcPts val="0"/>
              </a:spcAft>
              <a:buClr>
                <a:schemeClr val="lt1"/>
              </a:buClr>
              <a:buSzPts val="2800"/>
              <a:buNone/>
              <a:defRPr>
                <a:solidFill>
                  <a:schemeClr val="lt1"/>
                </a:solidFill>
                <a:latin typeface="Hind"/>
                <a:ea typeface="Hind"/>
                <a:cs typeface="Hind"/>
                <a:sym typeface="Hind"/>
              </a:defRPr>
            </a:lvl6pPr>
            <a:lvl7pPr lvl="6" algn="ctr" rtl="0">
              <a:spcBef>
                <a:spcPts val="0"/>
              </a:spcBef>
              <a:spcAft>
                <a:spcPts val="0"/>
              </a:spcAft>
              <a:buClr>
                <a:schemeClr val="lt1"/>
              </a:buClr>
              <a:buSzPts val="2800"/>
              <a:buNone/>
              <a:defRPr>
                <a:solidFill>
                  <a:schemeClr val="lt1"/>
                </a:solidFill>
                <a:latin typeface="Hind"/>
                <a:ea typeface="Hind"/>
                <a:cs typeface="Hind"/>
                <a:sym typeface="Hind"/>
              </a:defRPr>
            </a:lvl7pPr>
            <a:lvl8pPr lvl="7" algn="ctr" rtl="0">
              <a:spcBef>
                <a:spcPts val="0"/>
              </a:spcBef>
              <a:spcAft>
                <a:spcPts val="0"/>
              </a:spcAft>
              <a:buClr>
                <a:schemeClr val="lt1"/>
              </a:buClr>
              <a:buSzPts val="2800"/>
              <a:buNone/>
              <a:defRPr>
                <a:solidFill>
                  <a:schemeClr val="lt1"/>
                </a:solidFill>
                <a:latin typeface="Hind"/>
                <a:ea typeface="Hind"/>
                <a:cs typeface="Hind"/>
                <a:sym typeface="Hind"/>
              </a:defRPr>
            </a:lvl8pPr>
            <a:lvl9pPr lvl="8" algn="ctr"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707" name="Google Shape;707;p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708" name="Google Shape;708;p112"/>
          <p:cNvPicPr preferRelativeResize="0"/>
          <p:nvPr/>
        </p:nvPicPr>
        <p:blipFill>
          <a:blip r:embed="rId2">
            <a:alphaModFix/>
          </a:blip>
          <a:stretch>
            <a:fillRect/>
          </a:stretch>
        </p:blipFill>
        <p:spPr>
          <a:xfrm>
            <a:off x="2815906" y="1436575"/>
            <a:ext cx="3512202" cy="1442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Inter"/>
              <a:buChar char="●"/>
              <a:defRPr sz="1800">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8" r:id="rId38"/>
    <p:sldLayoutId id="2147483689" r:id="rId39"/>
    <p:sldLayoutId id="2147483690" r:id="rId40"/>
    <p:sldLayoutId id="2147483691" r:id="rId41"/>
    <p:sldLayoutId id="2147483692" r:id="rId42"/>
    <p:sldLayoutId id="2147483693" r:id="rId43"/>
    <p:sldLayoutId id="2147483695"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2" r:id="rId59"/>
    <p:sldLayoutId id="2147483714" r:id="rId60"/>
    <p:sldLayoutId id="2147483715" r:id="rId61"/>
    <p:sldLayoutId id="2147483716" r:id="rId62"/>
    <p:sldLayoutId id="2147483717" r:id="rId63"/>
    <p:sldLayoutId id="2147483718" r:id="rId64"/>
    <p:sldLayoutId id="2147483719" r:id="rId65"/>
    <p:sldLayoutId id="2147483720" r:id="rId66"/>
    <p:sldLayoutId id="2147483721" r:id="rId67"/>
    <p:sldLayoutId id="2147483724" r:id="rId68"/>
    <p:sldLayoutId id="2147483725" r:id="rId69"/>
    <p:sldLayoutId id="2147483726" r:id="rId70"/>
    <p:sldLayoutId id="2147483727" r:id="rId71"/>
    <p:sldLayoutId id="2147483728" r:id="rId72"/>
    <p:sldLayoutId id="2147483729" r:id="rId73"/>
    <p:sldLayoutId id="2147483730" r:id="rId74"/>
    <p:sldLayoutId id="2147483731" r:id="rId75"/>
    <p:sldLayoutId id="2147483733" r:id="rId76"/>
    <p:sldLayoutId id="2147483734" r:id="rId77"/>
    <p:sldLayoutId id="2147483735" r:id="rId78"/>
    <p:sldLayoutId id="2147483736" r:id="rId79"/>
    <p:sldLayoutId id="2147483738" r:id="rId80"/>
    <p:sldLayoutId id="2147483739" r:id="rId81"/>
    <p:sldLayoutId id="2147483740" r:id="rId82"/>
    <p:sldLayoutId id="2147483741" r:id="rId83"/>
    <p:sldLayoutId id="2147483742" r:id="rId84"/>
    <p:sldLayoutId id="2147483743" r:id="rId85"/>
    <p:sldLayoutId id="2147483745" r:id="rId86"/>
    <p:sldLayoutId id="2147483746" r:id="rId87"/>
    <p:sldLayoutId id="2147483747" r:id="rId88"/>
    <p:sldLayoutId id="2147483748" r:id="rId89"/>
    <p:sldLayoutId id="2147483749" r:id="rId90"/>
    <p:sldLayoutId id="2147483750" r:id="rId91"/>
    <p:sldLayoutId id="2147483751" r:id="rId92"/>
    <p:sldLayoutId id="2147483752" r:id="rId93"/>
    <p:sldLayoutId id="2147483754" r:id="rId94"/>
    <p:sldLayoutId id="2147483755" r:id="rId95"/>
    <p:sldLayoutId id="2147483756" r:id="rId96"/>
    <p:sldLayoutId id="2147483757" r:id="rId97"/>
    <p:sldLayoutId id="2147483758" r:id="rId9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oe.handley@york.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viktor.czyzewski@york.ac.uk" TargetMode="External"/><Relationship Id="rId4" Type="http://schemas.openxmlformats.org/officeDocument/2006/relationships/hyperlink" Target="mailto:philip.harrison@york.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9.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9.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9.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9.xml"/><Relationship Id="rId5" Type="http://schemas.openxmlformats.org/officeDocument/2006/relationships/chart" Target="../charts/chart3.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69.xml"/><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69.xml"/><Relationship Id="rId5" Type="http://schemas.openxmlformats.org/officeDocument/2006/relationships/chart" Target="../charts/chart8.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69.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hyperlink" Target="mailto:zoe.handley@york.ac.uk"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viktor.czyzewski@york.ac.uk" TargetMode="External"/><Relationship Id="rId4" Type="http://schemas.openxmlformats.org/officeDocument/2006/relationships/hyperlink" Target="mailto:phillip.Harrison@york.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github.com/HumlabLu/HumlabLu" TargetMode="External"/><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https://github.com/HumlabLu/HumlabLu/blob/main/LTA%20Researcher%20Handbook.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society-rse.org/" TargetMode="External"/><Relationship Id="rId2" Type="http://schemas.openxmlformats.org/officeDocument/2006/relationships/notesSlide" Target="../notesSlides/notesSlide6.xml"/><Relationship Id="rId1" Type="http://schemas.openxmlformats.org/officeDocument/2006/relationships/slideLayout" Target="../slideLayouts/slideLayout69.xml"/><Relationship Id="rId6" Type="http://schemas.openxmlformats.org/officeDocument/2006/relationships/hyperlink" Target="https://www.software.ac.uk/" TargetMode="Externa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E82"/>
        </a:solidFill>
        <a:effectLst/>
      </p:bgPr>
    </p:bg>
    <p:spTree>
      <p:nvGrpSpPr>
        <p:cNvPr id="1" name="Shape 721"/>
        <p:cNvGrpSpPr/>
        <p:nvPr/>
      </p:nvGrpSpPr>
      <p:grpSpPr>
        <a:xfrm>
          <a:off x="0" y="0"/>
          <a:ext cx="0" cy="0"/>
          <a:chOff x="0" y="0"/>
          <a:chExt cx="0" cy="0"/>
        </a:xfrm>
      </p:grpSpPr>
      <p:sp>
        <p:nvSpPr>
          <p:cNvPr id="722" name="Google Shape;722;p114"/>
          <p:cNvSpPr txBox="1">
            <a:spLocks noGrp="1"/>
          </p:cNvSpPr>
          <p:nvPr>
            <p:ph type="title"/>
          </p:nvPr>
        </p:nvSpPr>
        <p:spPr>
          <a:xfrm>
            <a:off x="370225" y="439125"/>
            <a:ext cx="5697200" cy="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Dr Zoe Handley, Dr Philip Harrison, and Viktor </a:t>
            </a:r>
            <a:r>
              <a:rPr lang="en-GB" dirty="0" err="1"/>
              <a:t>Czyzewski</a:t>
            </a:r>
            <a:r>
              <a:rPr lang="en-GB" dirty="0"/>
              <a:t> </a:t>
            </a:r>
            <a:br>
              <a:rPr lang="en-GB" dirty="0"/>
            </a:br>
            <a:r>
              <a:rPr lang="en-GB" dirty="0"/>
              <a:t>The University of York</a:t>
            </a:r>
            <a:endParaRPr dirty="0"/>
          </a:p>
        </p:txBody>
      </p:sp>
      <p:sp>
        <p:nvSpPr>
          <p:cNvPr id="723" name="Google Shape;723;p114"/>
          <p:cNvSpPr txBox="1">
            <a:spLocks noGrp="1"/>
          </p:cNvSpPr>
          <p:nvPr>
            <p:ph type="ctrTitle" idx="2"/>
          </p:nvPr>
        </p:nvSpPr>
        <p:spPr>
          <a:xfrm>
            <a:off x="311699" y="1263875"/>
            <a:ext cx="8610627" cy="30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latin typeface="Roboto Condensed"/>
                <a:ea typeface="Roboto Condensed"/>
                <a:cs typeface="Roboto Condensed"/>
                <a:sym typeface="Roboto Condensed"/>
              </a:rPr>
              <a:t>Experience Sampling for Social Research: Setting Up and Validating an Open Source App</a:t>
            </a:r>
          </a:p>
        </p:txBody>
      </p:sp>
      <p:sp>
        <p:nvSpPr>
          <p:cNvPr id="2" name="Google Shape;722;p114">
            <a:extLst>
              <a:ext uri="{FF2B5EF4-FFF2-40B4-BE49-F238E27FC236}">
                <a16:creationId xmlns:a16="http://schemas.microsoft.com/office/drawing/2014/main" id="{72A1872B-5DF1-08AB-21C8-862A940BBAD6}"/>
              </a:ext>
            </a:extLst>
          </p:cNvPr>
          <p:cNvSpPr txBox="1">
            <a:spLocks/>
          </p:cNvSpPr>
          <p:nvPr/>
        </p:nvSpPr>
        <p:spPr>
          <a:xfrm>
            <a:off x="370226" y="4664767"/>
            <a:ext cx="804641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50"/>
              <a:buFont typeface="Inter"/>
              <a:buNone/>
              <a:defRPr sz="1250" b="0" i="0" u="none" strike="noStrike" cap="none">
                <a:solidFill>
                  <a:schemeClr val="lt1"/>
                </a:solidFill>
                <a:latin typeface="Inter"/>
                <a:ea typeface="Inter"/>
                <a:cs typeface="Inter"/>
                <a:sym typeface="Int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100" dirty="0">
                <a:solidFill>
                  <a:schemeClr val="bg1"/>
                </a:solidFill>
              </a:rPr>
              <a:t>Email: </a:t>
            </a:r>
            <a:r>
              <a:rPr lang="en-GB" sz="1100" dirty="0">
                <a:solidFill>
                  <a:schemeClr val="bg1"/>
                </a:solidFill>
                <a:hlinkClick r:id="rId3">
                  <a:extLst>
                    <a:ext uri="{A12FA001-AC4F-418D-AE19-62706E023703}">
                      <ahyp:hlinkClr xmlns:ahyp="http://schemas.microsoft.com/office/drawing/2018/hyperlinkcolor" val="tx"/>
                    </a:ext>
                  </a:extLst>
                </a:hlinkClick>
              </a:rPr>
              <a:t>zoe.handley@york.ac.uk</a:t>
            </a:r>
            <a:r>
              <a:rPr lang="en-GB" sz="1100" dirty="0">
                <a:solidFill>
                  <a:schemeClr val="bg1"/>
                </a:solidFill>
              </a:rPr>
              <a:t>, </a:t>
            </a:r>
            <a:r>
              <a:rPr lang="en-GB" sz="1100" dirty="0">
                <a:solidFill>
                  <a:schemeClr val="bg1"/>
                </a:solidFill>
                <a:hlinkClick r:id="rId4">
                  <a:extLst>
                    <a:ext uri="{A12FA001-AC4F-418D-AE19-62706E023703}">
                      <ahyp:hlinkClr xmlns:ahyp="http://schemas.microsoft.com/office/drawing/2018/hyperlinkcolor" val="tx"/>
                    </a:ext>
                  </a:extLst>
                </a:hlinkClick>
              </a:rPr>
              <a:t>philip.harrison@york.ac.uk</a:t>
            </a:r>
            <a:r>
              <a:rPr lang="en-GB" sz="1100" dirty="0">
                <a:solidFill>
                  <a:schemeClr val="bg1"/>
                </a:solidFill>
              </a:rPr>
              <a:t>, </a:t>
            </a:r>
            <a:r>
              <a:rPr lang="en-GB" sz="1100" dirty="0">
                <a:solidFill>
                  <a:schemeClr val="bg1"/>
                </a:solidFill>
                <a:hlinkClick r:id="rId5">
                  <a:extLst>
                    <a:ext uri="{A12FA001-AC4F-418D-AE19-62706E023703}">
                      <ahyp:hlinkClr xmlns:ahyp="http://schemas.microsoft.com/office/drawing/2018/hyperlinkcolor" val="tx"/>
                    </a:ext>
                  </a:extLst>
                </a:hlinkClick>
              </a:rPr>
              <a:t>viktor.czyzewski@york.ac.uk</a:t>
            </a:r>
            <a:r>
              <a:rPr lang="en-GB" sz="1100"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C5DA04-103A-48ED-A75E-BB90C6C6B31B}"/>
              </a:ext>
            </a:extLst>
          </p:cNvPr>
          <p:cNvPicPr>
            <a:picLocks noChangeAspect="1"/>
          </p:cNvPicPr>
          <p:nvPr/>
        </p:nvPicPr>
        <p:blipFill>
          <a:blip r:embed="rId3"/>
          <a:srcRect l="26151" t="21913" r="56596" b="51091"/>
          <a:stretch/>
        </p:blipFill>
        <p:spPr>
          <a:xfrm>
            <a:off x="640278" y="199599"/>
            <a:ext cx="2365315" cy="4733497"/>
          </a:xfrm>
          <a:prstGeom prst="rect">
            <a:avLst/>
          </a:prstGeom>
          <a:ln w="0">
            <a:noFill/>
          </a:ln>
        </p:spPr>
      </p:pic>
      <p:pic>
        <p:nvPicPr>
          <p:cNvPr id="5" name="Picture 4">
            <a:extLst>
              <a:ext uri="{FF2B5EF4-FFF2-40B4-BE49-F238E27FC236}">
                <a16:creationId xmlns:a16="http://schemas.microsoft.com/office/drawing/2014/main" id="{A0DA9F35-61CE-4E6C-A2F8-71A974B6B8F5}"/>
              </a:ext>
            </a:extLst>
          </p:cNvPr>
          <p:cNvPicPr>
            <a:picLocks noChangeAspect="1"/>
          </p:cNvPicPr>
          <p:nvPr/>
        </p:nvPicPr>
        <p:blipFill>
          <a:blip r:embed="rId4"/>
          <a:srcRect l="25264" t="63313" r="23610"/>
          <a:stretch/>
        </p:blipFill>
        <p:spPr>
          <a:xfrm>
            <a:off x="3641696" y="210403"/>
            <a:ext cx="5152445" cy="4722693"/>
          </a:xfrm>
          <a:prstGeom prst="rect">
            <a:avLst/>
          </a:prstGeom>
          <a:ln w="0">
            <a:noFill/>
          </a:ln>
        </p:spPr>
      </p:pic>
    </p:spTree>
    <p:extLst>
      <p:ext uri="{BB962C8B-B14F-4D97-AF65-F5344CB8AC3E}">
        <p14:creationId xmlns:p14="http://schemas.microsoft.com/office/powerpoint/2010/main" val="311468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A23C-36AF-7C4A-4480-450E4F75BAE9}"/>
              </a:ext>
            </a:extLst>
          </p:cNvPr>
          <p:cNvSpPr>
            <a:spLocks noGrp="1"/>
          </p:cNvSpPr>
          <p:nvPr>
            <p:ph type="title"/>
          </p:nvPr>
        </p:nvSpPr>
        <p:spPr/>
        <p:txBody>
          <a:bodyPr/>
          <a:lstStyle/>
          <a:p>
            <a:r>
              <a:rPr lang="en-GB" dirty="0"/>
              <a:t>Scheduling</a:t>
            </a:r>
          </a:p>
        </p:txBody>
      </p:sp>
      <p:pic>
        <p:nvPicPr>
          <p:cNvPr id="3" name="Picture 2">
            <a:extLst>
              <a:ext uri="{FF2B5EF4-FFF2-40B4-BE49-F238E27FC236}">
                <a16:creationId xmlns:a16="http://schemas.microsoft.com/office/drawing/2014/main" id="{4C6D3097-DA3C-43C0-B391-CB7A9107F4B9}"/>
              </a:ext>
            </a:extLst>
          </p:cNvPr>
          <p:cNvPicPr/>
          <p:nvPr/>
        </p:nvPicPr>
        <p:blipFill>
          <a:blip r:embed="rId3"/>
          <a:srcRect l="26151" t="19385" r="54334" b="51091"/>
          <a:stretch/>
        </p:blipFill>
        <p:spPr>
          <a:xfrm>
            <a:off x="614880" y="1370880"/>
            <a:ext cx="1890360" cy="3656880"/>
          </a:xfrm>
          <a:prstGeom prst="rect">
            <a:avLst/>
          </a:prstGeom>
          <a:ln w="0">
            <a:noFill/>
          </a:ln>
        </p:spPr>
      </p:pic>
      <p:pic>
        <p:nvPicPr>
          <p:cNvPr id="4" name="Picture 3">
            <a:extLst>
              <a:ext uri="{FF2B5EF4-FFF2-40B4-BE49-F238E27FC236}">
                <a16:creationId xmlns:a16="http://schemas.microsoft.com/office/drawing/2014/main" id="{C058214A-2CBD-4D83-ACFE-E899277BF1F7}"/>
              </a:ext>
            </a:extLst>
          </p:cNvPr>
          <p:cNvPicPr/>
          <p:nvPr/>
        </p:nvPicPr>
        <p:blipFill>
          <a:blip r:embed="rId4"/>
          <a:srcRect l="25264" t="20507" r="56196" b="50941"/>
          <a:stretch/>
        </p:blipFill>
        <p:spPr>
          <a:xfrm>
            <a:off x="2714400" y="1370880"/>
            <a:ext cx="1857600" cy="3657600"/>
          </a:xfrm>
          <a:prstGeom prst="rect">
            <a:avLst/>
          </a:prstGeom>
          <a:ln w="0">
            <a:noFill/>
          </a:ln>
        </p:spPr>
      </p:pic>
      <p:sp>
        <p:nvSpPr>
          <p:cNvPr id="5" name="PlaceHolder 14">
            <a:extLst>
              <a:ext uri="{FF2B5EF4-FFF2-40B4-BE49-F238E27FC236}">
                <a16:creationId xmlns:a16="http://schemas.microsoft.com/office/drawing/2014/main" id="{9179FC23-C681-44B9-A2A2-2B877CA5ECBA}"/>
              </a:ext>
            </a:extLst>
          </p:cNvPr>
          <p:cNvSpPr/>
          <p:nvPr/>
        </p:nvSpPr>
        <p:spPr>
          <a:xfrm>
            <a:off x="4809960" y="1371600"/>
            <a:ext cx="3994560" cy="3593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15000"/>
              </a:lnSpc>
              <a:tabLst>
                <a:tab pos="0" algn="l"/>
              </a:tabLst>
            </a:pPr>
            <a:endParaRPr lang="en-US" sz="1800" b="0" u="none" strike="noStrike">
              <a:solidFill>
                <a:srgbClr val="000000"/>
              </a:solidFill>
              <a:uFillTx/>
              <a:latin typeface="Arial"/>
            </a:endParaRPr>
          </a:p>
          <a:p>
            <a:pPr marL="457200" indent="-355680">
              <a:lnSpc>
                <a:spcPct val="115000"/>
              </a:lnSpc>
              <a:buClr>
                <a:srgbClr val="000000"/>
              </a:buClr>
              <a:buFont typeface="Inter"/>
              <a:buChar char="●"/>
              <a:tabLst>
                <a:tab pos="0" algn="l"/>
              </a:tabLst>
            </a:pPr>
            <a:r>
              <a:rPr lang="en-GB" sz="1800" b="0" u="none" strike="noStrike">
                <a:solidFill>
                  <a:schemeClr val="dk1"/>
                </a:solidFill>
                <a:uFillTx/>
                <a:latin typeface="Inter"/>
                <a:ea typeface="Inter"/>
              </a:rPr>
              <a:t>Schedule now</a:t>
            </a:r>
            <a:endParaRPr lang="en-US" sz="1800" b="0" u="none" strike="noStrike">
              <a:solidFill>
                <a:srgbClr val="000000"/>
              </a:solidFill>
              <a:uFillTx/>
              <a:latin typeface="Arial"/>
            </a:endParaRPr>
          </a:p>
          <a:p>
            <a:pPr marL="864000" lvl="1" indent="-324000">
              <a:lnSpc>
                <a:spcPct val="115000"/>
              </a:lnSpc>
              <a:spcBef>
                <a:spcPts val="1134"/>
              </a:spcBef>
              <a:buClr>
                <a:srgbClr val="000000"/>
              </a:buClr>
              <a:buSzPct val="75000"/>
              <a:buFont typeface="Symbol" charset="2"/>
              <a:buChar char=""/>
              <a:tabLst>
                <a:tab pos="0" algn="l"/>
              </a:tabLst>
            </a:pPr>
            <a:r>
              <a:rPr lang="en-GB" sz="1800" b="0" u="none" strike="noStrike">
                <a:solidFill>
                  <a:schemeClr val="dk1"/>
                </a:solidFill>
                <a:uFillTx/>
                <a:latin typeface="Inter"/>
                <a:ea typeface="Inter"/>
              </a:rPr>
              <a:t>Publish survey once, immediately</a:t>
            </a:r>
            <a:endParaRPr lang="en-US" sz="1800" b="0" u="none" strike="noStrike">
              <a:solidFill>
                <a:srgbClr val="000000"/>
              </a:solidFill>
              <a:uFillTx/>
              <a:latin typeface="Arial"/>
            </a:endParaRPr>
          </a:p>
          <a:p>
            <a:pPr marL="457200" indent="-355680">
              <a:lnSpc>
                <a:spcPct val="115000"/>
              </a:lnSpc>
              <a:buClr>
                <a:srgbClr val="000000"/>
              </a:buClr>
              <a:buFont typeface="Inter"/>
              <a:buChar char="●"/>
              <a:tabLst>
                <a:tab pos="0" algn="l"/>
              </a:tabLst>
            </a:pPr>
            <a:r>
              <a:rPr lang="en-GB" sz="1800" b="0" u="none" strike="noStrike">
                <a:solidFill>
                  <a:schemeClr val="dk1"/>
                </a:solidFill>
                <a:uFillTx/>
                <a:latin typeface="Inter"/>
                <a:ea typeface="Inter"/>
              </a:rPr>
              <a:t>Schedule once</a:t>
            </a:r>
            <a:endParaRPr lang="en-US" sz="1800" b="0" u="none" strike="noStrike">
              <a:solidFill>
                <a:srgbClr val="000000"/>
              </a:solidFill>
              <a:uFillTx/>
              <a:latin typeface="Arial"/>
            </a:endParaRPr>
          </a:p>
          <a:p>
            <a:pPr marL="864000" lvl="1" indent="-324000">
              <a:lnSpc>
                <a:spcPct val="115000"/>
              </a:lnSpc>
              <a:spcBef>
                <a:spcPts val="1134"/>
              </a:spcBef>
              <a:buClr>
                <a:srgbClr val="000000"/>
              </a:buClr>
              <a:buSzPct val="75000"/>
              <a:buFont typeface="Symbol" charset="2"/>
              <a:buChar char=""/>
              <a:tabLst>
                <a:tab pos="0" algn="l"/>
              </a:tabLst>
            </a:pPr>
            <a:r>
              <a:rPr lang="en-GB" sz="1800" b="0" u="none" strike="noStrike">
                <a:solidFill>
                  <a:schemeClr val="dk1"/>
                </a:solidFill>
                <a:uFillTx/>
                <a:latin typeface="Inter"/>
                <a:ea typeface="Inter"/>
              </a:rPr>
              <a:t>Publish survey once, at a specific time</a:t>
            </a:r>
            <a:endParaRPr lang="en-US" sz="1800" b="0" u="none" strike="noStrike">
              <a:solidFill>
                <a:srgbClr val="000000"/>
              </a:solidFill>
              <a:uFillTx/>
              <a:latin typeface="Arial"/>
            </a:endParaRPr>
          </a:p>
          <a:p>
            <a:pPr marL="457200" indent="-355680">
              <a:lnSpc>
                <a:spcPct val="115000"/>
              </a:lnSpc>
              <a:buClr>
                <a:srgbClr val="000000"/>
              </a:buClr>
              <a:buFont typeface="Inter"/>
              <a:buChar char="●"/>
              <a:tabLst>
                <a:tab pos="0" algn="l"/>
              </a:tabLst>
            </a:pPr>
            <a:r>
              <a:rPr lang="en-GB" sz="1800" b="0" u="none" strike="noStrike">
                <a:solidFill>
                  <a:schemeClr val="dk1"/>
                </a:solidFill>
                <a:uFillTx/>
                <a:latin typeface="Inter"/>
                <a:ea typeface="Inter"/>
              </a:rPr>
              <a:t>Schedule series</a:t>
            </a:r>
            <a:endParaRPr lang="en-US" sz="1800" b="0" u="none" strike="noStrike">
              <a:solidFill>
                <a:srgbClr val="000000"/>
              </a:solidFill>
              <a:uFillTx/>
              <a:latin typeface="Arial"/>
            </a:endParaRPr>
          </a:p>
          <a:p>
            <a:pPr marL="864000" lvl="1" indent="-324000">
              <a:lnSpc>
                <a:spcPct val="115000"/>
              </a:lnSpc>
              <a:spcBef>
                <a:spcPts val="1134"/>
              </a:spcBef>
              <a:buClr>
                <a:srgbClr val="000000"/>
              </a:buClr>
              <a:buSzPct val="75000"/>
              <a:buFont typeface="Symbol" charset="2"/>
              <a:buChar char=""/>
              <a:tabLst>
                <a:tab pos="0" algn="l"/>
              </a:tabLst>
            </a:pPr>
            <a:r>
              <a:rPr lang="en-GB" sz="1800" b="0" u="none" strike="noStrike">
                <a:solidFill>
                  <a:schemeClr val="dk1"/>
                </a:solidFill>
                <a:uFillTx/>
                <a:latin typeface="Inter"/>
                <a:ea typeface="Inter"/>
              </a:rPr>
              <a:t>Schedule recurring surveys</a:t>
            </a:r>
            <a:endParaRPr lang="en-US" sz="1800" b="0" u="none" strike="noStrike">
              <a:solidFill>
                <a:srgbClr val="000000"/>
              </a:solidFill>
              <a:uFillTx/>
              <a:latin typeface="Arial"/>
            </a:endParaRPr>
          </a:p>
          <a:p>
            <a:pPr>
              <a:lnSpc>
                <a:spcPct val="115000"/>
              </a:lnSpc>
              <a:tabLst>
                <a:tab pos="0" algn="l"/>
              </a:tabLst>
            </a:pPr>
            <a:endParaRPr lang="en-US" sz="1800" b="0" u="none" strike="noStrike">
              <a:solidFill>
                <a:srgbClr val="000000"/>
              </a:solidFill>
              <a:uFillTx/>
              <a:latin typeface="Arial"/>
            </a:endParaRPr>
          </a:p>
          <a:p>
            <a:pPr>
              <a:lnSpc>
                <a:spcPct val="115000"/>
              </a:lnSpc>
              <a:tabLst>
                <a:tab pos="0" algn="l"/>
              </a:tabLst>
            </a:pPr>
            <a:endParaRPr lang="en-US" sz="1800" b="0" u="none" strike="noStrike">
              <a:solidFill>
                <a:srgbClr val="000000"/>
              </a:solidFill>
              <a:uFillTx/>
              <a:latin typeface="Arial"/>
            </a:endParaRPr>
          </a:p>
          <a:p>
            <a:pPr>
              <a:lnSpc>
                <a:spcPct val="115000"/>
              </a:lnSpc>
              <a:tabLst>
                <a:tab pos="0" algn="l"/>
              </a:tabLst>
            </a:pPr>
            <a:endParaRPr lang="en-US" sz="1800" b="0" u="none" strike="noStrike">
              <a:solidFill>
                <a:srgbClr val="000000"/>
              </a:solidFill>
              <a:uFillTx/>
              <a:latin typeface="Arial"/>
            </a:endParaRPr>
          </a:p>
          <a:p>
            <a:pPr>
              <a:lnSpc>
                <a:spcPct val="115000"/>
              </a:lnSpc>
              <a:tabLst>
                <a:tab pos="0" algn="l"/>
              </a:tabLst>
            </a:pPr>
            <a:endParaRPr lang="en-US" sz="1800" b="0" u="none" strike="noStrike">
              <a:solidFill>
                <a:srgbClr val="000000"/>
              </a:solidFill>
              <a:uFillTx/>
              <a:latin typeface="Arial"/>
            </a:endParaRPr>
          </a:p>
        </p:txBody>
      </p:sp>
    </p:spTree>
    <p:extLst>
      <p:ext uri="{BB962C8B-B14F-4D97-AF65-F5344CB8AC3E}">
        <p14:creationId xmlns:p14="http://schemas.microsoft.com/office/powerpoint/2010/main" val="277201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4D6F3A-E299-4E36-BEC0-1B0971098F7A}"/>
              </a:ext>
            </a:extLst>
          </p:cNvPr>
          <p:cNvPicPr>
            <a:picLocks noChangeAspect="1"/>
          </p:cNvPicPr>
          <p:nvPr/>
        </p:nvPicPr>
        <p:blipFill>
          <a:blip r:embed="rId3"/>
          <a:stretch/>
        </p:blipFill>
        <p:spPr>
          <a:xfrm>
            <a:off x="3555996" y="169171"/>
            <a:ext cx="2290226" cy="4836614"/>
          </a:xfrm>
          <a:prstGeom prst="rect">
            <a:avLst/>
          </a:prstGeom>
          <a:ln w="0">
            <a:noFill/>
          </a:ln>
        </p:spPr>
      </p:pic>
      <p:pic>
        <p:nvPicPr>
          <p:cNvPr id="4" name="Picture 3">
            <a:extLst>
              <a:ext uri="{FF2B5EF4-FFF2-40B4-BE49-F238E27FC236}">
                <a16:creationId xmlns:a16="http://schemas.microsoft.com/office/drawing/2014/main" id="{B0EE4CB5-B839-4B93-A93D-F69F86AC8B7D}"/>
              </a:ext>
            </a:extLst>
          </p:cNvPr>
          <p:cNvPicPr>
            <a:picLocks noChangeAspect="1"/>
          </p:cNvPicPr>
          <p:nvPr/>
        </p:nvPicPr>
        <p:blipFill>
          <a:blip r:embed="rId4"/>
          <a:stretch/>
        </p:blipFill>
        <p:spPr>
          <a:xfrm>
            <a:off x="6539499" y="191866"/>
            <a:ext cx="2290226" cy="4836614"/>
          </a:xfrm>
          <a:prstGeom prst="rect">
            <a:avLst/>
          </a:prstGeom>
          <a:ln w="0">
            <a:noFill/>
          </a:ln>
        </p:spPr>
      </p:pic>
      <p:pic>
        <p:nvPicPr>
          <p:cNvPr id="5" name="Picture 4">
            <a:extLst>
              <a:ext uri="{FF2B5EF4-FFF2-40B4-BE49-F238E27FC236}">
                <a16:creationId xmlns:a16="http://schemas.microsoft.com/office/drawing/2014/main" id="{EA0F7184-0164-48E0-8234-4C46E49DB644}"/>
              </a:ext>
            </a:extLst>
          </p:cNvPr>
          <p:cNvPicPr>
            <a:picLocks noChangeAspect="1"/>
          </p:cNvPicPr>
          <p:nvPr/>
        </p:nvPicPr>
        <p:blipFill>
          <a:blip r:embed="rId5"/>
          <a:stretch/>
        </p:blipFill>
        <p:spPr>
          <a:xfrm>
            <a:off x="572494" y="166694"/>
            <a:ext cx="2290226" cy="4836946"/>
          </a:xfrm>
          <a:prstGeom prst="rect">
            <a:avLst/>
          </a:prstGeom>
          <a:ln w="0">
            <a:noFill/>
          </a:ln>
        </p:spPr>
      </p:pic>
    </p:spTree>
    <p:extLst>
      <p:ext uri="{BB962C8B-B14F-4D97-AF65-F5344CB8AC3E}">
        <p14:creationId xmlns:p14="http://schemas.microsoft.com/office/powerpoint/2010/main" val="47080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287BB-1375-4D80-9401-A574A752F0EC}"/>
              </a:ext>
            </a:extLst>
          </p:cNvPr>
          <p:cNvPicPr>
            <a:picLocks noChangeAspect="1"/>
          </p:cNvPicPr>
          <p:nvPr/>
        </p:nvPicPr>
        <p:blipFill>
          <a:blip r:embed="rId3"/>
          <a:stretch/>
        </p:blipFill>
        <p:spPr>
          <a:xfrm>
            <a:off x="6901608" y="259002"/>
            <a:ext cx="2190257" cy="4625495"/>
          </a:xfrm>
          <a:prstGeom prst="rect">
            <a:avLst/>
          </a:prstGeom>
          <a:ln w="0">
            <a:noFill/>
          </a:ln>
        </p:spPr>
      </p:pic>
      <p:pic>
        <p:nvPicPr>
          <p:cNvPr id="4" name="Picture 3">
            <a:extLst>
              <a:ext uri="{FF2B5EF4-FFF2-40B4-BE49-F238E27FC236}">
                <a16:creationId xmlns:a16="http://schemas.microsoft.com/office/drawing/2014/main" id="{5C85A38E-29B2-472C-A5CB-E95D6925B691}"/>
              </a:ext>
            </a:extLst>
          </p:cNvPr>
          <p:cNvPicPr>
            <a:picLocks noChangeAspect="1"/>
          </p:cNvPicPr>
          <p:nvPr/>
        </p:nvPicPr>
        <p:blipFill>
          <a:blip r:embed="rId4"/>
          <a:stretch/>
        </p:blipFill>
        <p:spPr>
          <a:xfrm>
            <a:off x="4642606" y="259001"/>
            <a:ext cx="2190257" cy="4625495"/>
          </a:xfrm>
          <a:prstGeom prst="rect">
            <a:avLst/>
          </a:prstGeom>
          <a:ln w="0">
            <a:noFill/>
          </a:ln>
        </p:spPr>
      </p:pic>
      <p:pic>
        <p:nvPicPr>
          <p:cNvPr id="5" name="Picture 4">
            <a:extLst>
              <a:ext uri="{FF2B5EF4-FFF2-40B4-BE49-F238E27FC236}">
                <a16:creationId xmlns:a16="http://schemas.microsoft.com/office/drawing/2014/main" id="{16256C8B-84D3-4CB1-9208-9BE133903C2A}"/>
              </a:ext>
            </a:extLst>
          </p:cNvPr>
          <p:cNvPicPr>
            <a:picLocks noChangeAspect="1"/>
          </p:cNvPicPr>
          <p:nvPr/>
        </p:nvPicPr>
        <p:blipFill>
          <a:blip r:embed="rId5"/>
          <a:stretch/>
        </p:blipFill>
        <p:spPr>
          <a:xfrm>
            <a:off x="2347598" y="259001"/>
            <a:ext cx="2189802" cy="4625495"/>
          </a:xfrm>
          <a:prstGeom prst="rect">
            <a:avLst/>
          </a:prstGeom>
          <a:ln w="0">
            <a:noFill/>
          </a:ln>
        </p:spPr>
      </p:pic>
      <p:pic>
        <p:nvPicPr>
          <p:cNvPr id="6" name="Picture 5">
            <a:extLst>
              <a:ext uri="{FF2B5EF4-FFF2-40B4-BE49-F238E27FC236}">
                <a16:creationId xmlns:a16="http://schemas.microsoft.com/office/drawing/2014/main" id="{55F16FA4-4063-4D9E-8EF0-03D1C9BA2691}"/>
              </a:ext>
            </a:extLst>
          </p:cNvPr>
          <p:cNvPicPr>
            <a:picLocks noChangeAspect="1"/>
          </p:cNvPicPr>
          <p:nvPr/>
        </p:nvPicPr>
        <p:blipFill>
          <a:blip r:embed="rId6"/>
          <a:stretch/>
        </p:blipFill>
        <p:spPr>
          <a:xfrm>
            <a:off x="52135" y="259002"/>
            <a:ext cx="2190257" cy="4625495"/>
          </a:xfrm>
          <a:prstGeom prst="rect">
            <a:avLst/>
          </a:prstGeom>
          <a:ln w="0">
            <a:noFill/>
          </a:ln>
        </p:spPr>
      </p:pic>
    </p:spTree>
    <p:extLst>
      <p:ext uri="{BB962C8B-B14F-4D97-AF65-F5344CB8AC3E}">
        <p14:creationId xmlns:p14="http://schemas.microsoft.com/office/powerpoint/2010/main" val="69433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5C9F7-D291-4D13-969D-3FA136C379F7}"/>
              </a:ext>
            </a:extLst>
          </p:cNvPr>
          <p:cNvPicPr>
            <a:picLocks noChangeAspect="1"/>
          </p:cNvPicPr>
          <p:nvPr/>
        </p:nvPicPr>
        <p:blipFill>
          <a:blip r:embed="rId3"/>
          <a:stretch/>
        </p:blipFill>
        <p:spPr>
          <a:xfrm>
            <a:off x="6883926" y="278158"/>
            <a:ext cx="2204054" cy="4654633"/>
          </a:xfrm>
          <a:prstGeom prst="rect">
            <a:avLst/>
          </a:prstGeom>
          <a:ln w="0">
            <a:noFill/>
          </a:ln>
        </p:spPr>
      </p:pic>
      <p:pic>
        <p:nvPicPr>
          <p:cNvPr id="4" name="Picture 3">
            <a:extLst>
              <a:ext uri="{FF2B5EF4-FFF2-40B4-BE49-F238E27FC236}">
                <a16:creationId xmlns:a16="http://schemas.microsoft.com/office/drawing/2014/main" id="{AD4F20B6-415C-4EC3-BDDE-B21ABFBF919F}"/>
              </a:ext>
            </a:extLst>
          </p:cNvPr>
          <p:cNvPicPr>
            <a:picLocks noChangeAspect="1"/>
          </p:cNvPicPr>
          <p:nvPr/>
        </p:nvPicPr>
        <p:blipFill>
          <a:blip r:embed="rId4"/>
          <a:stretch/>
        </p:blipFill>
        <p:spPr>
          <a:xfrm>
            <a:off x="4572000" y="278158"/>
            <a:ext cx="2204054" cy="4654633"/>
          </a:xfrm>
          <a:prstGeom prst="rect">
            <a:avLst/>
          </a:prstGeom>
          <a:ln w="0">
            <a:noFill/>
          </a:ln>
        </p:spPr>
      </p:pic>
      <p:pic>
        <p:nvPicPr>
          <p:cNvPr id="5" name="Picture 4">
            <a:extLst>
              <a:ext uri="{FF2B5EF4-FFF2-40B4-BE49-F238E27FC236}">
                <a16:creationId xmlns:a16="http://schemas.microsoft.com/office/drawing/2014/main" id="{70446826-E6FD-453D-B35D-0D7C9C11AE39}"/>
              </a:ext>
            </a:extLst>
          </p:cNvPr>
          <p:cNvPicPr>
            <a:picLocks noChangeAspect="1"/>
          </p:cNvPicPr>
          <p:nvPr/>
        </p:nvPicPr>
        <p:blipFill>
          <a:blip r:embed="rId5"/>
          <a:stretch/>
        </p:blipFill>
        <p:spPr>
          <a:xfrm>
            <a:off x="2314010" y="278158"/>
            <a:ext cx="2204054" cy="4654633"/>
          </a:xfrm>
          <a:prstGeom prst="rect">
            <a:avLst/>
          </a:prstGeom>
          <a:ln w="0">
            <a:noFill/>
          </a:ln>
        </p:spPr>
      </p:pic>
      <p:pic>
        <p:nvPicPr>
          <p:cNvPr id="6" name="Picture 5">
            <a:extLst>
              <a:ext uri="{FF2B5EF4-FFF2-40B4-BE49-F238E27FC236}">
                <a16:creationId xmlns:a16="http://schemas.microsoft.com/office/drawing/2014/main" id="{C41BBBCA-7305-4BC5-8C62-5EE7D2D7D4ED}"/>
              </a:ext>
            </a:extLst>
          </p:cNvPr>
          <p:cNvPicPr>
            <a:picLocks noChangeAspect="1"/>
          </p:cNvPicPr>
          <p:nvPr/>
        </p:nvPicPr>
        <p:blipFill>
          <a:blip r:embed="rId6"/>
          <a:stretch/>
        </p:blipFill>
        <p:spPr>
          <a:xfrm>
            <a:off x="56020" y="278160"/>
            <a:ext cx="2204054" cy="4654633"/>
          </a:xfrm>
          <a:prstGeom prst="rect">
            <a:avLst/>
          </a:prstGeom>
          <a:ln w="0">
            <a:noFill/>
          </a:ln>
        </p:spPr>
      </p:pic>
    </p:spTree>
    <p:extLst>
      <p:ext uri="{BB962C8B-B14F-4D97-AF65-F5344CB8AC3E}">
        <p14:creationId xmlns:p14="http://schemas.microsoft.com/office/powerpoint/2010/main" val="179255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676B7-DA45-4FA5-B257-1A44EE7683BF}"/>
              </a:ext>
            </a:extLst>
          </p:cNvPr>
          <p:cNvPicPr>
            <a:picLocks noChangeAspect="1"/>
          </p:cNvPicPr>
          <p:nvPr/>
        </p:nvPicPr>
        <p:blipFill>
          <a:blip r:embed="rId3"/>
          <a:stretch/>
        </p:blipFill>
        <p:spPr>
          <a:xfrm>
            <a:off x="6601367" y="88423"/>
            <a:ext cx="2351802" cy="4966654"/>
          </a:xfrm>
          <a:prstGeom prst="rect">
            <a:avLst/>
          </a:prstGeom>
          <a:ln w="0">
            <a:noFill/>
          </a:ln>
        </p:spPr>
      </p:pic>
      <p:pic>
        <p:nvPicPr>
          <p:cNvPr id="4" name="Picture 3">
            <a:extLst>
              <a:ext uri="{FF2B5EF4-FFF2-40B4-BE49-F238E27FC236}">
                <a16:creationId xmlns:a16="http://schemas.microsoft.com/office/drawing/2014/main" id="{C6B4E744-D4D9-47EB-85AB-6B5ED336CE8A}"/>
              </a:ext>
            </a:extLst>
          </p:cNvPr>
          <p:cNvPicPr>
            <a:picLocks noChangeAspect="1"/>
          </p:cNvPicPr>
          <p:nvPr/>
        </p:nvPicPr>
        <p:blipFill>
          <a:blip r:embed="rId4"/>
          <a:stretch/>
        </p:blipFill>
        <p:spPr>
          <a:xfrm>
            <a:off x="3396099" y="88423"/>
            <a:ext cx="2351802" cy="4966654"/>
          </a:xfrm>
          <a:prstGeom prst="rect">
            <a:avLst/>
          </a:prstGeom>
          <a:ln w="0">
            <a:noFill/>
          </a:ln>
        </p:spPr>
      </p:pic>
      <p:pic>
        <p:nvPicPr>
          <p:cNvPr id="5" name="Picture 4">
            <a:extLst>
              <a:ext uri="{FF2B5EF4-FFF2-40B4-BE49-F238E27FC236}">
                <a16:creationId xmlns:a16="http://schemas.microsoft.com/office/drawing/2014/main" id="{BDBE9C91-75FD-4FE5-A8A7-BEB2C8D24233}"/>
              </a:ext>
            </a:extLst>
          </p:cNvPr>
          <p:cNvPicPr>
            <a:picLocks noChangeAspect="1"/>
          </p:cNvPicPr>
          <p:nvPr/>
        </p:nvPicPr>
        <p:blipFill>
          <a:blip r:embed="rId5"/>
          <a:stretch/>
        </p:blipFill>
        <p:spPr>
          <a:xfrm>
            <a:off x="190831" y="88423"/>
            <a:ext cx="2351802" cy="4966654"/>
          </a:xfrm>
          <a:prstGeom prst="rect">
            <a:avLst/>
          </a:prstGeom>
          <a:ln w="0">
            <a:noFill/>
          </a:ln>
        </p:spPr>
      </p:pic>
    </p:spTree>
    <p:extLst>
      <p:ext uri="{BB962C8B-B14F-4D97-AF65-F5344CB8AC3E}">
        <p14:creationId xmlns:p14="http://schemas.microsoft.com/office/powerpoint/2010/main" val="37275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A23C-36AF-7C4A-4480-450E4F75BAE9}"/>
              </a:ext>
            </a:extLst>
          </p:cNvPr>
          <p:cNvSpPr>
            <a:spLocks noGrp="1"/>
          </p:cNvSpPr>
          <p:nvPr>
            <p:ph type="title"/>
          </p:nvPr>
        </p:nvSpPr>
        <p:spPr/>
        <p:txBody>
          <a:bodyPr/>
          <a:lstStyle/>
          <a:p>
            <a:r>
              <a:rPr lang="en-GB" dirty="0"/>
              <a:t>Completed Surveys</a:t>
            </a:r>
          </a:p>
        </p:txBody>
      </p:sp>
      <p:pic>
        <p:nvPicPr>
          <p:cNvPr id="4" name="Picture 3">
            <a:extLst>
              <a:ext uri="{FF2B5EF4-FFF2-40B4-BE49-F238E27FC236}">
                <a16:creationId xmlns:a16="http://schemas.microsoft.com/office/drawing/2014/main" id="{7DB5590E-6C5A-4FB1-93D2-7607FD8025EB}"/>
              </a:ext>
            </a:extLst>
          </p:cNvPr>
          <p:cNvPicPr>
            <a:picLocks noChangeAspect="1"/>
          </p:cNvPicPr>
          <p:nvPr/>
        </p:nvPicPr>
        <p:blipFill>
          <a:blip r:embed="rId3"/>
          <a:srcRect l="24784" r="37698"/>
          <a:stretch/>
        </p:blipFill>
        <p:spPr>
          <a:xfrm>
            <a:off x="76399" y="946205"/>
            <a:ext cx="4223334" cy="4082275"/>
          </a:xfrm>
          <a:prstGeom prst="rect">
            <a:avLst/>
          </a:prstGeom>
          <a:ln w="0">
            <a:noFill/>
          </a:ln>
        </p:spPr>
      </p:pic>
      <p:pic>
        <p:nvPicPr>
          <p:cNvPr id="3" name="Picture 2">
            <a:extLst>
              <a:ext uri="{FF2B5EF4-FFF2-40B4-BE49-F238E27FC236}">
                <a16:creationId xmlns:a16="http://schemas.microsoft.com/office/drawing/2014/main" id="{2A93CEC4-676A-49BE-BD57-4BBE62519BA8}"/>
              </a:ext>
            </a:extLst>
          </p:cNvPr>
          <p:cNvPicPr>
            <a:picLocks noChangeAspect="1"/>
          </p:cNvPicPr>
          <p:nvPr/>
        </p:nvPicPr>
        <p:blipFill>
          <a:blip r:embed="rId4"/>
          <a:srcRect l="24985" r="27498" b="20692"/>
          <a:stretch/>
        </p:blipFill>
        <p:spPr>
          <a:xfrm>
            <a:off x="3984416" y="191933"/>
            <a:ext cx="5159584" cy="4470788"/>
          </a:xfrm>
          <a:prstGeom prst="rect">
            <a:avLst/>
          </a:prstGeom>
          <a:ln w="0">
            <a:noFill/>
          </a:ln>
        </p:spPr>
      </p:pic>
    </p:spTree>
    <p:extLst>
      <p:ext uri="{BB962C8B-B14F-4D97-AF65-F5344CB8AC3E}">
        <p14:creationId xmlns:p14="http://schemas.microsoft.com/office/powerpoint/2010/main" val="148098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A23C-36AF-7C4A-4480-450E4F75BAE9}"/>
              </a:ext>
            </a:extLst>
          </p:cNvPr>
          <p:cNvSpPr>
            <a:spLocks noGrp="1"/>
          </p:cNvSpPr>
          <p:nvPr>
            <p:ph type="title"/>
          </p:nvPr>
        </p:nvSpPr>
        <p:spPr/>
        <p:txBody>
          <a:bodyPr/>
          <a:lstStyle/>
          <a:p>
            <a:r>
              <a:rPr lang="en-GB" dirty="0"/>
              <a:t>Downloadable CSV Results</a:t>
            </a:r>
          </a:p>
        </p:txBody>
      </p:sp>
      <p:pic>
        <p:nvPicPr>
          <p:cNvPr id="3" name="Picture 2">
            <a:extLst>
              <a:ext uri="{FF2B5EF4-FFF2-40B4-BE49-F238E27FC236}">
                <a16:creationId xmlns:a16="http://schemas.microsoft.com/office/drawing/2014/main" id="{866F7164-25C5-4DEA-B757-C136118AB53C}"/>
              </a:ext>
            </a:extLst>
          </p:cNvPr>
          <p:cNvPicPr>
            <a:picLocks noChangeAspect="1"/>
          </p:cNvPicPr>
          <p:nvPr/>
        </p:nvPicPr>
        <p:blipFill>
          <a:blip r:embed="rId3"/>
          <a:stretch/>
        </p:blipFill>
        <p:spPr>
          <a:xfrm>
            <a:off x="33964" y="1414295"/>
            <a:ext cx="9076072" cy="2314910"/>
          </a:xfrm>
          <a:prstGeom prst="rect">
            <a:avLst/>
          </a:prstGeom>
          <a:ln w="0">
            <a:noFill/>
          </a:ln>
        </p:spPr>
      </p:pic>
      <p:sp>
        <p:nvSpPr>
          <p:cNvPr id="4" name="TextBox 3">
            <a:extLst>
              <a:ext uri="{FF2B5EF4-FFF2-40B4-BE49-F238E27FC236}">
                <a16:creationId xmlns:a16="http://schemas.microsoft.com/office/drawing/2014/main" id="{1105BFBF-55D6-BF39-45D5-8EEF391575AA}"/>
              </a:ext>
            </a:extLst>
          </p:cNvPr>
          <p:cNvSpPr txBox="1"/>
          <p:nvPr/>
        </p:nvSpPr>
        <p:spPr>
          <a:xfrm>
            <a:off x="1401901" y="3849158"/>
            <a:ext cx="6340197" cy="1200329"/>
          </a:xfrm>
          <a:prstGeom prst="rect">
            <a:avLst/>
          </a:prstGeom>
          <a:noFill/>
        </p:spPr>
        <p:txBody>
          <a:bodyPr wrap="none" rtlCol="0">
            <a:spAutoFit/>
          </a:bodyPr>
          <a:lstStyle/>
          <a:p>
            <a:r>
              <a:rPr lang="en-US" sz="1800" dirty="0"/>
              <a:t>-999 = missing data</a:t>
            </a:r>
          </a:p>
          <a:p>
            <a:r>
              <a:rPr lang="en-US" sz="1800" dirty="0"/>
              <a:t>0 = yes</a:t>
            </a:r>
          </a:p>
          <a:p>
            <a:r>
              <a:rPr lang="en-US" sz="1800" dirty="0"/>
              <a:t>1 = no</a:t>
            </a:r>
          </a:p>
          <a:p>
            <a:r>
              <a:rPr lang="en-US" sz="1800" dirty="0"/>
              <a:t>0 to 4 – depends on question type – multiple choice or Likert</a:t>
            </a:r>
            <a:endParaRPr lang="en-GB" sz="1800" dirty="0"/>
          </a:p>
        </p:txBody>
      </p:sp>
    </p:spTree>
    <p:extLst>
      <p:ext uri="{BB962C8B-B14F-4D97-AF65-F5344CB8AC3E}">
        <p14:creationId xmlns:p14="http://schemas.microsoft.com/office/powerpoint/2010/main" val="521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4E75-5EB5-43CE-B31A-866C4FD7D905}"/>
              </a:ext>
            </a:extLst>
          </p:cNvPr>
          <p:cNvSpPr>
            <a:spLocks noGrp="1"/>
          </p:cNvSpPr>
          <p:nvPr>
            <p:ph type="title"/>
          </p:nvPr>
        </p:nvSpPr>
        <p:spPr/>
        <p:txBody>
          <a:bodyPr/>
          <a:lstStyle/>
          <a:p>
            <a:r>
              <a:rPr lang="en-GB" dirty="0"/>
              <a:t>Technical problems</a:t>
            </a:r>
          </a:p>
        </p:txBody>
      </p:sp>
      <p:sp>
        <p:nvSpPr>
          <p:cNvPr id="4" name="Text Placeholder 3">
            <a:extLst>
              <a:ext uri="{FF2B5EF4-FFF2-40B4-BE49-F238E27FC236}">
                <a16:creationId xmlns:a16="http://schemas.microsoft.com/office/drawing/2014/main" id="{0C7BD711-BD41-4354-9A61-0684DB2E2E01}"/>
              </a:ext>
            </a:extLst>
          </p:cNvPr>
          <p:cNvSpPr>
            <a:spLocks noGrp="1"/>
          </p:cNvSpPr>
          <p:nvPr>
            <p:ph type="body" idx="2"/>
          </p:nvPr>
        </p:nvSpPr>
        <p:spPr>
          <a:xfrm>
            <a:off x="314275" y="1418187"/>
            <a:ext cx="4007633" cy="3542894"/>
          </a:xfrm>
        </p:spPr>
        <p:txBody>
          <a:bodyPr/>
          <a:lstStyle/>
          <a:p>
            <a:pPr marL="101600" indent="0">
              <a:buNone/>
            </a:pPr>
            <a:r>
              <a:rPr lang="en-GB" dirty="0"/>
              <a:t>Somewhat expected:</a:t>
            </a:r>
          </a:p>
          <a:p>
            <a:pPr marL="101600" indent="0">
              <a:buNone/>
            </a:pPr>
            <a:endParaRPr lang="en-GB" dirty="0"/>
          </a:p>
          <a:p>
            <a:r>
              <a:rPr lang="en-GB" dirty="0"/>
              <a:t>Incomplete documentation</a:t>
            </a:r>
          </a:p>
          <a:p>
            <a:r>
              <a:rPr lang="en-GB" dirty="0"/>
              <a:t>Outdated mobile apps</a:t>
            </a:r>
          </a:p>
          <a:p>
            <a:r>
              <a:rPr lang="en-GB" dirty="0"/>
              <a:t>Some parts difficult to extend - hardcoded</a:t>
            </a:r>
          </a:p>
          <a:p>
            <a:r>
              <a:rPr lang="en-GB" dirty="0"/>
              <a:t>Submitting to app stores</a:t>
            </a:r>
          </a:p>
          <a:p>
            <a:r>
              <a:rPr lang="en-GB" dirty="0"/>
              <a:t>Rebranding</a:t>
            </a:r>
          </a:p>
          <a:p>
            <a:pPr lvl="1"/>
            <a:r>
              <a:rPr lang="en-GB" dirty="0"/>
              <a:t>Changing name</a:t>
            </a:r>
          </a:p>
          <a:p>
            <a:pPr lvl="1"/>
            <a:r>
              <a:rPr lang="en-GB" dirty="0"/>
              <a:t>New logo</a:t>
            </a:r>
          </a:p>
          <a:p>
            <a:pPr lvl="1"/>
            <a:r>
              <a:rPr lang="en-GB" dirty="0"/>
              <a:t>Colours, fonts</a:t>
            </a:r>
          </a:p>
        </p:txBody>
      </p:sp>
      <p:sp>
        <p:nvSpPr>
          <p:cNvPr id="6" name="Text Placeholder 5">
            <a:extLst>
              <a:ext uri="{FF2B5EF4-FFF2-40B4-BE49-F238E27FC236}">
                <a16:creationId xmlns:a16="http://schemas.microsoft.com/office/drawing/2014/main" id="{1C11B2A1-CA9F-4BAF-A257-46A447B814F4}"/>
              </a:ext>
            </a:extLst>
          </p:cNvPr>
          <p:cNvSpPr>
            <a:spLocks noGrp="1"/>
          </p:cNvSpPr>
          <p:nvPr>
            <p:ph type="body" idx="4"/>
          </p:nvPr>
        </p:nvSpPr>
        <p:spPr>
          <a:xfrm>
            <a:off x="4893044" y="1418187"/>
            <a:ext cx="3834900" cy="3542894"/>
          </a:xfrm>
        </p:spPr>
        <p:txBody>
          <a:bodyPr/>
          <a:lstStyle/>
          <a:p>
            <a:pPr marL="101600" indent="0">
              <a:buNone/>
            </a:pPr>
            <a:r>
              <a:rPr lang="en-GB" dirty="0"/>
              <a:t>Unexpected:</a:t>
            </a:r>
          </a:p>
          <a:p>
            <a:pPr marL="101600" indent="0">
              <a:buNone/>
            </a:pPr>
            <a:endParaRPr lang="en-GB" dirty="0"/>
          </a:p>
          <a:p>
            <a:r>
              <a:rPr lang="en-GB" dirty="0"/>
              <a:t>Time zones</a:t>
            </a:r>
          </a:p>
          <a:p>
            <a:pPr lvl="1"/>
            <a:r>
              <a:rPr lang="en-GB" dirty="0"/>
              <a:t>Daylight savings</a:t>
            </a:r>
          </a:p>
          <a:p>
            <a:r>
              <a:rPr lang="en-GB" dirty="0"/>
              <a:t>Fixing data export</a:t>
            </a:r>
          </a:p>
          <a:p>
            <a:r>
              <a:rPr lang="en-GB" dirty="0"/>
              <a:t>Server maintenance</a:t>
            </a:r>
          </a:p>
          <a:p>
            <a:pPr lvl="1"/>
            <a:r>
              <a:rPr lang="en-GB" dirty="0"/>
              <a:t>Low default VM storage size</a:t>
            </a:r>
          </a:p>
          <a:p>
            <a:pPr lvl="1"/>
            <a:r>
              <a:rPr lang="en-GB" dirty="0"/>
              <a:t>Database filling up</a:t>
            </a:r>
          </a:p>
          <a:p>
            <a:pPr lvl="1"/>
            <a:r>
              <a:rPr lang="en-GB" dirty="0"/>
              <a:t>Unused Docker images wasting space</a:t>
            </a:r>
          </a:p>
          <a:p>
            <a:pPr lvl="1"/>
            <a:r>
              <a:rPr lang="en-GB" dirty="0"/>
              <a:t>Big and cluttered log files</a:t>
            </a:r>
          </a:p>
        </p:txBody>
      </p:sp>
    </p:spTree>
    <p:extLst>
      <p:ext uri="{BB962C8B-B14F-4D97-AF65-F5344CB8AC3E}">
        <p14:creationId xmlns:p14="http://schemas.microsoft.com/office/powerpoint/2010/main" val="157527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B494-9F91-E5A0-D6D6-E11A33C2F6BF}"/>
              </a:ext>
            </a:extLst>
          </p:cNvPr>
          <p:cNvSpPr>
            <a:spLocks noGrp="1"/>
          </p:cNvSpPr>
          <p:nvPr>
            <p:ph type="title"/>
          </p:nvPr>
        </p:nvSpPr>
        <p:spPr/>
        <p:txBody>
          <a:bodyPr/>
          <a:lstStyle/>
          <a:p>
            <a:r>
              <a:rPr lang="en-GB" dirty="0"/>
              <a:t>Approvals</a:t>
            </a:r>
          </a:p>
        </p:txBody>
      </p:sp>
      <p:grpSp>
        <p:nvGrpSpPr>
          <p:cNvPr id="7" name="Group 6">
            <a:extLst>
              <a:ext uri="{FF2B5EF4-FFF2-40B4-BE49-F238E27FC236}">
                <a16:creationId xmlns:a16="http://schemas.microsoft.com/office/drawing/2014/main" id="{0AC3744D-7C99-F954-99CF-88B36E8004A5}"/>
              </a:ext>
            </a:extLst>
          </p:cNvPr>
          <p:cNvGrpSpPr/>
          <p:nvPr/>
        </p:nvGrpSpPr>
        <p:grpSpPr>
          <a:xfrm>
            <a:off x="40248" y="2198149"/>
            <a:ext cx="1447366" cy="1733054"/>
            <a:chOff x="8871" y="5191609"/>
            <a:chExt cx="2750014" cy="1650008"/>
          </a:xfrm>
          <a:solidFill>
            <a:srgbClr val="001E82"/>
          </a:solidFill>
        </p:grpSpPr>
        <p:sp>
          <p:nvSpPr>
            <p:cNvPr id="32" name="Rectangle: Rounded Corners 31">
              <a:extLst>
                <a:ext uri="{FF2B5EF4-FFF2-40B4-BE49-F238E27FC236}">
                  <a16:creationId xmlns:a16="http://schemas.microsoft.com/office/drawing/2014/main" id="{143A6756-8215-6174-2CF4-A6F9DA50A375}"/>
                </a:ext>
              </a:extLst>
            </p:cNvPr>
            <p:cNvSpPr/>
            <p:nvPr/>
          </p:nvSpPr>
          <p:spPr>
            <a:xfrm>
              <a:off x="8871" y="5191609"/>
              <a:ext cx="2750014" cy="165000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3" name="Rectangle: Rounded Corners 4">
              <a:extLst>
                <a:ext uri="{FF2B5EF4-FFF2-40B4-BE49-F238E27FC236}">
                  <a16:creationId xmlns:a16="http://schemas.microsoft.com/office/drawing/2014/main" id="{7A2E81B2-1082-2039-DD9F-D6203A39015F}"/>
                </a:ext>
              </a:extLst>
            </p:cNvPr>
            <p:cNvSpPr txBox="1"/>
            <p:nvPr/>
          </p:nvSpPr>
          <p:spPr>
            <a:xfrm>
              <a:off x="57198" y="5239936"/>
              <a:ext cx="2653360" cy="1553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kern="1200" dirty="0"/>
                <a:t>Implementation and hosting</a:t>
              </a:r>
            </a:p>
          </p:txBody>
        </p:sp>
      </p:grpSp>
      <p:grpSp>
        <p:nvGrpSpPr>
          <p:cNvPr id="8" name="Group 7">
            <a:extLst>
              <a:ext uri="{FF2B5EF4-FFF2-40B4-BE49-F238E27FC236}">
                <a16:creationId xmlns:a16="http://schemas.microsoft.com/office/drawing/2014/main" id="{93890FD2-34E6-1AA6-7A7A-02133D10E544}"/>
              </a:ext>
            </a:extLst>
          </p:cNvPr>
          <p:cNvGrpSpPr/>
          <p:nvPr/>
        </p:nvGrpSpPr>
        <p:grpSpPr>
          <a:xfrm>
            <a:off x="1566665" y="2682151"/>
            <a:ext cx="306842" cy="716329"/>
            <a:chOff x="3033887" y="5675611"/>
            <a:chExt cx="583003" cy="682003"/>
          </a:xfrm>
          <a:solidFill>
            <a:srgbClr val="001E82"/>
          </a:solidFill>
        </p:grpSpPr>
        <p:sp>
          <p:nvSpPr>
            <p:cNvPr id="30" name="Arrow: Right 29">
              <a:extLst>
                <a:ext uri="{FF2B5EF4-FFF2-40B4-BE49-F238E27FC236}">
                  <a16:creationId xmlns:a16="http://schemas.microsoft.com/office/drawing/2014/main" id="{5F8517ED-7639-6A11-A504-786F35C91294}"/>
                </a:ext>
              </a:extLst>
            </p:cNvPr>
            <p:cNvSpPr/>
            <p:nvPr/>
          </p:nvSpPr>
          <p:spPr>
            <a:xfrm>
              <a:off x="3033887" y="5675611"/>
              <a:ext cx="583003" cy="68200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31" name="Arrow: Right 6">
              <a:extLst>
                <a:ext uri="{FF2B5EF4-FFF2-40B4-BE49-F238E27FC236}">
                  <a16:creationId xmlns:a16="http://schemas.microsoft.com/office/drawing/2014/main" id="{F1EFFD43-1A39-2501-F5CC-C68164EE1151}"/>
                </a:ext>
              </a:extLst>
            </p:cNvPr>
            <p:cNvSpPr txBox="1"/>
            <p:nvPr/>
          </p:nvSpPr>
          <p:spPr>
            <a:xfrm>
              <a:off x="3033887" y="5812012"/>
              <a:ext cx="408102" cy="409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kern="1200"/>
            </a:p>
          </p:txBody>
        </p:sp>
      </p:grpSp>
      <p:grpSp>
        <p:nvGrpSpPr>
          <p:cNvPr id="9" name="Group 8">
            <a:extLst>
              <a:ext uri="{FF2B5EF4-FFF2-40B4-BE49-F238E27FC236}">
                <a16:creationId xmlns:a16="http://schemas.microsoft.com/office/drawing/2014/main" id="{552DFDBA-3541-494B-A072-C81146FDFCC6}"/>
              </a:ext>
            </a:extLst>
          </p:cNvPr>
          <p:cNvGrpSpPr/>
          <p:nvPr/>
        </p:nvGrpSpPr>
        <p:grpSpPr>
          <a:xfrm>
            <a:off x="1947168" y="2198149"/>
            <a:ext cx="1447366" cy="1733054"/>
            <a:chOff x="3858891" y="5191609"/>
            <a:chExt cx="2750014" cy="1650008"/>
          </a:xfrm>
          <a:solidFill>
            <a:srgbClr val="001E82"/>
          </a:solidFill>
        </p:grpSpPr>
        <p:sp>
          <p:nvSpPr>
            <p:cNvPr id="28" name="Rectangle: Rounded Corners 27">
              <a:extLst>
                <a:ext uri="{FF2B5EF4-FFF2-40B4-BE49-F238E27FC236}">
                  <a16:creationId xmlns:a16="http://schemas.microsoft.com/office/drawing/2014/main" id="{C9CFC723-89BE-0A32-2B37-23E197954755}"/>
                </a:ext>
              </a:extLst>
            </p:cNvPr>
            <p:cNvSpPr/>
            <p:nvPr/>
          </p:nvSpPr>
          <p:spPr>
            <a:xfrm>
              <a:off x="3858891" y="5191609"/>
              <a:ext cx="2750014" cy="165000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9" name="Rectangle: Rounded Corners 8">
              <a:extLst>
                <a:ext uri="{FF2B5EF4-FFF2-40B4-BE49-F238E27FC236}">
                  <a16:creationId xmlns:a16="http://schemas.microsoft.com/office/drawing/2014/main" id="{DCB916E3-F339-F725-98E7-15A0CCD70FCE}"/>
                </a:ext>
              </a:extLst>
            </p:cNvPr>
            <p:cNvSpPr txBox="1"/>
            <p:nvPr/>
          </p:nvSpPr>
          <p:spPr>
            <a:xfrm>
              <a:off x="3907218" y="5239936"/>
              <a:ext cx="2653360" cy="1553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kern="1200" dirty="0"/>
                <a:t>Ethical approval &amp; Data Protection Impact Assessment</a:t>
              </a:r>
            </a:p>
          </p:txBody>
        </p:sp>
      </p:grpSp>
      <p:grpSp>
        <p:nvGrpSpPr>
          <p:cNvPr id="10" name="Group 9">
            <a:extLst>
              <a:ext uri="{FF2B5EF4-FFF2-40B4-BE49-F238E27FC236}">
                <a16:creationId xmlns:a16="http://schemas.microsoft.com/office/drawing/2014/main" id="{AA4FD298-163E-024E-061E-04829562A5D9}"/>
              </a:ext>
            </a:extLst>
          </p:cNvPr>
          <p:cNvGrpSpPr/>
          <p:nvPr/>
        </p:nvGrpSpPr>
        <p:grpSpPr>
          <a:xfrm>
            <a:off x="3486285" y="2682151"/>
            <a:ext cx="306842" cy="716329"/>
            <a:chOff x="6883907" y="5675611"/>
            <a:chExt cx="583003" cy="682003"/>
          </a:xfrm>
          <a:solidFill>
            <a:srgbClr val="001E82"/>
          </a:solidFill>
        </p:grpSpPr>
        <p:sp>
          <p:nvSpPr>
            <p:cNvPr id="26" name="Arrow: Right 25">
              <a:extLst>
                <a:ext uri="{FF2B5EF4-FFF2-40B4-BE49-F238E27FC236}">
                  <a16:creationId xmlns:a16="http://schemas.microsoft.com/office/drawing/2014/main" id="{2B7EBFD3-D3B2-8676-7271-E451E06A0E4A}"/>
                </a:ext>
              </a:extLst>
            </p:cNvPr>
            <p:cNvSpPr/>
            <p:nvPr/>
          </p:nvSpPr>
          <p:spPr>
            <a:xfrm>
              <a:off x="6883907" y="5675611"/>
              <a:ext cx="583003" cy="68200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7" name="Arrow: Right 10">
              <a:extLst>
                <a:ext uri="{FF2B5EF4-FFF2-40B4-BE49-F238E27FC236}">
                  <a16:creationId xmlns:a16="http://schemas.microsoft.com/office/drawing/2014/main" id="{172F9D76-AEE4-3F36-9453-221E1195F234}"/>
                </a:ext>
              </a:extLst>
            </p:cNvPr>
            <p:cNvSpPr txBox="1"/>
            <p:nvPr/>
          </p:nvSpPr>
          <p:spPr>
            <a:xfrm>
              <a:off x="6883907" y="5812012"/>
              <a:ext cx="408102" cy="409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kern="1200"/>
            </a:p>
          </p:txBody>
        </p:sp>
      </p:grpSp>
      <p:grpSp>
        <p:nvGrpSpPr>
          <p:cNvPr id="11" name="Group 10">
            <a:extLst>
              <a:ext uri="{FF2B5EF4-FFF2-40B4-BE49-F238E27FC236}">
                <a16:creationId xmlns:a16="http://schemas.microsoft.com/office/drawing/2014/main" id="{1B0D3B19-F7DC-0418-4297-A911B2FE5B0A}"/>
              </a:ext>
            </a:extLst>
          </p:cNvPr>
          <p:cNvGrpSpPr/>
          <p:nvPr/>
        </p:nvGrpSpPr>
        <p:grpSpPr>
          <a:xfrm>
            <a:off x="3841389" y="2198149"/>
            <a:ext cx="1447366" cy="1733054"/>
            <a:chOff x="7708912" y="5191609"/>
            <a:chExt cx="2750014" cy="1650008"/>
          </a:xfrm>
          <a:solidFill>
            <a:srgbClr val="001E82"/>
          </a:solidFill>
        </p:grpSpPr>
        <p:sp>
          <p:nvSpPr>
            <p:cNvPr id="24" name="Rectangle: Rounded Corners 23">
              <a:extLst>
                <a:ext uri="{FF2B5EF4-FFF2-40B4-BE49-F238E27FC236}">
                  <a16:creationId xmlns:a16="http://schemas.microsoft.com/office/drawing/2014/main" id="{E1C62B9B-EB8C-33C2-DCED-83FBB4F7E094}"/>
                </a:ext>
              </a:extLst>
            </p:cNvPr>
            <p:cNvSpPr/>
            <p:nvPr/>
          </p:nvSpPr>
          <p:spPr>
            <a:xfrm>
              <a:off x="7708912" y="5191609"/>
              <a:ext cx="2750014" cy="165000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5" name="Rectangle: Rounded Corners 12">
              <a:extLst>
                <a:ext uri="{FF2B5EF4-FFF2-40B4-BE49-F238E27FC236}">
                  <a16:creationId xmlns:a16="http://schemas.microsoft.com/office/drawing/2014/main" id="{E6E1CDD3-385D-D1DE-0F95-16976E6D53C3}"/>
                </a:ext>
              </a:extLst>
            </p:cNvPr>
            <p:cNvSpPr txBox="1"/>
            <p:nvPr/>
          </p:nvSpPr>
          <p:spPr>
            <a:xfrm>
              <a:off x="7757239" y="5239936"/>
              <a:ext cx="2653360" cy="1553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kern="1200" dirty="0"/>
                <a:t>Cybersecurity and risk including password security audit</a:t>
              </a:r>
            </a:p>
          </p:txBody>
        </p:sp>
      </p:grpSp>
      <p:grpSp>
        <p:nvGrpSpPr>
          <p:cNvPr id="12" name="Group 11">
            <a:extLst>
              <a:ext uri="{FF2B5EF4-FFF2-40B4-BE49-F238E27FC236}">
                <a16:creationId xmlns:a16="http://schemas.microsoft.com/office/drawing/2014/main" id="{5E0F2CB4-B98A-B3A4-3FEB-F84E4FA4D889}"/>
              </a:ext>
            </a:extLst>
          </p:cNvPr>
          <p:cNvGrpSpPr/>
          <p:nvPr/>
        </p:nvGrpSpPr>
        <p:grpSpPr>
          <a:xfrm>
            <a:off x="5380506" y="2682151"/>
            <a:ext cx="306842" cy="716329"/>
            <a:chOff x="10733928" y="5675611"/>
            <a:chExt cx="583003" cy="682003"/>
          </a:xfrm>
          <a:solidFill>
            <a:srgbClr val="001E82"/>
          </a:solidFill>
        </p:grpSpPr>
        <p:sp>
          <p:nvSpPr>
            <p:cNvPr id="22" name="Arrow: Right 21">
              <a:extLst>
                <a:ext uri="{FF2B5EF4-FFF2-40B4-BE49-F238E27FC236}">
                  <a16:creationId xmlns:a16="http://schemas.microsoft.com/office/drawing/2014/main" id="{F94E659C-F633-CDAF-AB10-F7991D99D59E}"/>
                </a:ext>
              </a:extLst>
            </p:cNvPr>
            <p:cNvSpPr/>
            <p:nvPr/>
          </p:nvSpPr>
          <p:spPr>
            <a:xfrm>
              <a:off x="10733928" y="5675611"/>
              <a:ext cx="583003" cy="68200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23" name="Arrow: Right 14">
              <a:extLst>
                <a:ext uri="{FF2B5EF4-FFF2-40B4-BE49-F238E27FC236}">
                  <a16:creationId xmlns:a16="http://schemas.microsoft.com/office/drawing/2014/main" id="{BB1C5356-DC14-7E95-5046-F4A4DEEE5B5D}"/>
                </a:ext>
              </a:extLst>
            </p:cNvPr>
            <p:cNvSpPr txBox="1"/>
            <p:nvPr/>
          </p:nvSpPr>
          <p:spPr>
            <a:xfrm>
              <a:off x="10733928" y="5812012"/>
              <a:ext cx="408102" cy="409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kern="1200"/>
            </a:p>
          </p:txBody>
        </p:sp>
      </p:grpSp>
      <p:grpSp>
        <p:nvGrpSpPr>
          <p:cNvPr id="13" name="Group 12">
            <a:extLst>
              <a:ext uri="{FF2B5EF4-FFF2-40B4-BE49-F238E27FC236}">
                <a16:creationId xmlns:a16="http://schemas.microsoft.com/office/drawing/2014/main" id="{83CCF7E2-8D5F-F429-91CE-935404EBD2E8}"/>
              </a:ext>
            </a:extLst>
          </p:cNvPr>
          <p:cNvGrpSpPr/>
          <p:nvPr/>
        </p:nvGrpSpPr>
        <p:grpSpPr>
          <a:xfrm>
            <a:off x="5748309" y="2198149"/>
            <a:ext cx="1447366" cy="1733054"/>
            <a:chOff x="11558932" y="5191609"/>
            <a:chExt cx="2750014" cy="1650008"/>
          </a:xfrm>
          <a:solidFill>
            <a:srgbClr val="001E82"/>
          </a:solidFill>
        </p:grpSpPr>
        <p:sp>
          <p:nvSpPr>
            <p:cNvPr id="20" name="Rectangle: Rounded Corners 19">
              <a:extLst>
                <a:ext uri="{FF2B5EF4-FFF2-40B4-BE49-F238E27FC236}">
                  <a16:creationId xmlns:a16="http://schemas.microsoft.com/office/drawing/2014/main" id="{25C2B35F-0033-AE69-F98F-CFB751E6120F}"/>
                </a:ext>
              </a:extLst>
            </p:cNvPr>
            <p:cNvSpPr/>
            <p:nvPr/>
          </p:nvSpPr>
          <p:spPr>
            <a:xfrm>
              <a:off x="11558932" y="5191609"/>
              <a:ext cx="2750014" cy="165000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Rectangle: Rounded Corners 16">
              <a:extLst>
                <a:ext uri="{FF2B5EF4-FFF2-40B4-BE49-F238E27FC236}">
                  <a16:creationId xmlns:a16="http://schemas.microsoft.com/office/drawing/2014/main" id="{403F8388-00F6-0F45-B82F-5BEACC0251AB}"/>
                </a:ext>
              </a:extLst>
            </p:cNvPr>
            <p:cNvSpPr txBox="1"/>
            <p:nvPr/>
          </p:nvSpPr>
          <p:spPr>
            <a:xfrm>
              <a:off x="11607259" y="5239936"/>
              <a:ext cx="2653360" cy="1553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kern="1200" dirty="0"/>
                <a:t>Permission to access University app store accounts</a:t>
              </a:r>
            </a:p>
          </p:txBody>
        </p:sp>
      </p:grpSp>
      <p:grpSp>
        <p:nvGrpSpPr>
          <p:cNvPr id="14" name="Group 13">
            <a:extLst>
              <a:ext uri="{FF2B5EF4-FFF2-40B4-BE49-F238E27FC236}">
                <a16:creationId xmlns:a16="http://schemas.microsoft.com/office/drawing/2014/main" id="{C2EA993D-FD7F-3965-CB8D-D4A8D29A7EE9}"/>
              </a:ext>
            </a:extLst>
          </p:cNvPr>
          <p:cNvGrpSpPr/>
          <p:nvPr/>
        </p:nvGrpSpPr>
        <p:grpSpPr>
          <a:xfrm>
            <a:off x="7300126" y="2682151"/>
            <a:ext cx="306842" cy="716329"/>
            <a:chOff x="14583948" y="5675611"/>
            <a:chExt cx="583003" cy="682003"/>
          </a:xfrm>
          <a:solidFill>
            <a:srgbClr val="001E82"/>
          </a:solidFill>
        </p:grpSpPr>
        <p:sp>
          <p:nvSpPr>
            <p:cNvPr id="18" name="Arrow: Right 17">
              <a:extLst>
                <a:ext uri="{FF2B5EF4-FFF2-40B4-BE49-F238E27FC236}">
                  <a16:creationId xmlns:a16="http://schemas.microsoft.com/office/drawing/2014/main" id="{3BDA0502-A13B-3771-B2E3-2C96F409BC07}"/>
                </a:ext>
              </a:extLst>
            </p:cNvPr>
            <p:cNvSpPr/>
            <p:nvPr/>
          </p:nvSpPr>
          <p:spPr>
            <a:xfrm>
              <a:off x="14583948" y="5675611"/>
              <a:ext cx="583003" cy="68200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9" name="Arrow: Right 18">
              <a:extLst>
                <a:ext uri="{FF2B5EF4-FFF2-40B4-BE49-F238E27FC236}">
                  <a16:creationId xmlns:a16="http://schemas.microsoft.com/office/drawing/2014/main" id="{D2DE0D74-BD2C-A9E2-14AB-CE0AD8E8E5AB}"/>
                </a:ext>
              </a:extLst>
            </p:cNvPr>
            <p:cNvSpPr txBox="1"/>
            <p:nvPr/>
          </p:nvSpPr>
          <p:spPr>
            <a:xfrm>
              <a:off x="14583948" y="5812012"/>
              <a:ext cx="408102" cy="409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kern="1200"/>
            </a:p>
          </p:txBody>
        </p:sp>
      </p:grpSp>
      <p:grpSp>
        <p:nvGrpSpPr>
          <p:cNvPr id="15" name="Group 14">
            <a:extLst>
              <a:ext uri="{FF2B5EF4-FFF2-40B4-BE49-F238E27FC236}">
                <a16:creationId xmlns:a16="http://schemas.microsoft.com/office/drawing/2014/main" id="{6D46C036-BF07-5355-6F4B-C3817A60922D}"/>
              </a:ext>
            </a:extLst>
          </p:cNvPr>
          <p:cNvGrpSpPr/>
          <p:nvPr/>
        </p:nvGrpSpPr>
        <p:grpSpPr>
          <a:xfrm>
            <a:off x="7667930" y="2198149"/>
            <a:ext cx="1447366" cy="1733054"/>
            <a:chOff x="15408953" y="5191609"/>
            <a:chExt cx="2750014" cy="1650008"/>
          </a:xfrm>
          <a:solidFill>
            <a:srgbClr val="001E82"/>
          </a:solidFill>
        </p:grpSpPr>
        <p:sp>
          <p:nvSpPr>
            <p:cNvPr id="16" name="Rectangle: Rounded Corners 15">
              <a:extLst>
                <a:ext uri="{FF2B5EF4-FFF2-40B4-BE49-F238E27FC236}">
                  <a16:creationId xmlns:a16="http://schemas.microsoft.com/office/drawing/2014/main" id="{6BE28DEB-DDF5-4DED-B2B3-4223586D321B}"/>
                </a:ext>
              </a:extLst>
            </p:cNvPr>
            <p:cNvSpPr/>
            <p:nvPr/>
          </p:nvSpPr>
          <p:spPr>
            <a:xfrm>
              <a:off x="15408953" y="5191609"/>
              <a:ext cx="2750014" cy="165000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Rectangle: Rounded Corners 20">
              <a:extLst>
                <a:ext uri="{FF2B5EF4-FFF2-40B4-BE49-F238E27FC236}">
                  <a16:creationId xmlns:a16="http://schemas.microsoft.com/office/drawing/2014/main" id="{57D70622-2921-66E9-E9FE-B2A16381576A}"/>
                </a:ext>
              </a:extLst>
            </p:cNvPr>
            <p:cNvSpPr txBox="1"/>
            <p:nvPr/>
          </p:nvSpPr>
          <p:spPr>
            <a:xfrm>
              <a:off x="15457280" y="5239936"/>
              <a:ext cx="2653360" cy="15533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kern="1200" dirty="0"/>
                <a:t>App store reviews (iOS and Android)</a:t>
              </a:r>
            </a:p>
          </p:txBody>
        </p:sp>
      </p:grpSp>
      <p:sp>
        <p:nvSpPr>
          <p:cNvPr id="4" name="Arrow: U-Turn 3">
            <a:extLst>
              <a:ext uri="{FF2B5EF4-FFF2-40B4-BE49-F238E27FC236}">
                <a16:creationId xmlns:a16="http://schemas.microsoft.com/office/drawing/2014/main" id="{9B7CC403-11C2-C891-EDBA-26F04781457B}"/>
              </a:ext>
            </a:extLst>
          </p:cNvPr>
          <p:cNvSpPr/>
          <p:nvPr/>
        </p:nvSpPr>
        <p:spPr>
          <a:xfrm rot="10800000" flipH="1">
            <a:off x="2523200" y="4023709"/>
            <a:ext cx="6144189" cy="858741"/>
          </a:xfrm>
          <a:prstGeom prst="uturnArrow">
            <a:avLst>
              <a:gd name="adj1" fmla="val 25000"/>
              <a:gd name="adj2" fmla="val 25000"/>
              <a:gd name="adj3" fmla="val 25000"/>
              <a:gd name="adj4" fmla="val 43750"/>
              <a:gd name="adj5" fmla="val 1000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5" name="Arrow: Circular 4">
            <a:extLst>
              <a:ext uri="{FF2B5EF4-FFF2-40B4-BE49-F238E27FC236}">
                <a16:creationId xmlns:a16="http://schemas.microsoft.com/office/drawing/2014/main" id="{4AADBE28-49B4-1A51-219B-45269DE13FF6}"/>
              </a:ext>
            </a:extLst>
          </p:cNvPr>
          <p:cNvSpPr/>
          <p:nvPr/>
        </p:nvSpPr>
        <p:spPr>
          <a:xfrm>
            <a:off x="1947168" y="1361486"/>
            <a:ext cx="1447366" cy="1566406"/>
          </a:xfrm>
          <a:prstGeom prst="circular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6" name="Arrow: Circular 5">
            <a:extLst>
              <a:ext uri="{FF2B5EF4-FFF2-40B4-BE49-F238E27FC236}">
                <a16:creationId xmlns:a16="http://schemas.microsoft.com/office/drawing/2014/main" id="{3F2D4635-98C8-684B-6232-D3FFEA4F0629}"/>
              </a:ext>
            </a:extLst>
          </p:cNvPr>
          <p:cNvSpPr/>
          <p:nvPr/>
        </p:nvSpPr>
        <p:spPr>
          <a:xfrm>
            <a:off x="7632403" y="1360947"/>
            <a:ext cx="1447366" cy="1566406"/>
          </a:xfrm>
          <a:prstGeom prst="circular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2811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92AAE5D-2743-3BDF-6B33-F1DDC255D97C}"/>
              </a:ext>
            </a:extLst>
          </p:cNvPr>
          <p:cNvSpPr>
            <a:spLocks noGrp="1"/>
          </p:cNvSpPr>
          <p:nvPr>
            <p:ph type="body" idx="4"/>
          </p:nvPr>
        </p:nvSpPr>
        <p:spPr>
          <a:xfrm>
            <a:off x="4994827" y="1487350"/>
            <a:ext cx="3834900" cy="3038100"/>
          </a:xfrm>
        </p:spPr>
        <p:txBody>
          <a:bodyPr/>
          <a:lstStyle/>
          <a:p>
            <a:pPr marL="101600" indent="0">
              <a:buNone/>
            </a:pPr>
            <a:r>
              <a:rPr lang="en-GB" sz="1600" dirty="0"/>
              <a:t>The project team would like to thank Dr Henriette Arndt and the team at Lund University, Sweden, who developed the Lang Track App which was adapted for use in this project.</a:t>
            </a:r>
          </a:p>
        </p:txBody>
      </p:sp>
      <p:sp>
        <p:nvSpPr>
          <p:cNvPr id="2" name="Title 1">
            <a:extLst>
              <a:ext uri="{FF2B5EF4-FFF2-40B4-BE49-F238E27FC236}">
                <a16:creationId xmlns:a16="http://schemas.microsoft.com/office/drawing/2014/main" id="{2C22326C-743D-66E4-572D-9B446B72FDDF}"/>
              </a:ext>
            </a:extLst>
          </p:cNvPr>
          <p:cNvSpPr>
            <a:spLocks noGrp="1"/>
          </p:cNvSpPr>
          <p:nvPr>
            <p:ph type="title"/>
          </p:nvPr>
        </p:nvSpPr>
        <p:spPr/>
        <p:txBody>
          <a:bodyPr/>
          <a:lstStyle/>
          <a:p>
            <a:r>
              <a:rPr lang="en-GB" dirty="0"/>
              <a:t>Project team and acknowledgements</a:t>
            </a:r>
          </a:p>
        </p:txBody>
      </p:sp>
      <p:sp>
        <p:nvSpPr>
          <p:cNvPr id="19" name="Text Placeholder 18">
            <a:extLst>
              <a:ext uri="{FF2B5EF4-FFF2-40B4-BE49-F238E27FC236}">
                <a16:creationId xmlns:a16="http://schemas.microsoft.com/office/drawing/2014/main" id="{A02C8F8C-616A-0CD6-821B-D96889E3E30B}"/>
              </a:ext>
            </a:extLst>
          </p:cNvPr>
          <p:cNvSpPr>
            <a:spLocks noGrp="1"/>
          </p:cNvSpPr>
          <p:nvPr>
            <p:ph type="body" idx="2"/>
          </p:nvPr>
        </p:nvSpPr>
        <p:spPr>
          <a:xfrm>
            <a:off x="314275" y="1487350"/>
            <a:ext cx="3834900" cy="3038100"/>
          </a:xfrm>
        </p:spPr>
        <p:txBody>
          <a:bodyPr/>
          <a:lstStyle/>
          <a:p>
            <a:pPr marL="101600" indent="0">
              <a:buNone/>
            </a:pPr>
            <a:r>
              <a:rPr lang="en-GB" sz="1800" b="1" dirty="0"/>
              <a:t>Co-investigators</a:t>
            </a:r>
            <a:endParaRPr lang="en-GB" sz="1600" b="1" dirty="0"/>
          </a:p>
          <a:p>
            <a:r>
              <a:rPr lang="en-GB" sz="1600" dirty="0"/>
              <a:t>Dr Zoe Handley, The University of York</a:t>
            </a:r>
          </a:p>
          <a:p>
            <a:r>
              <a:rPr lang="en-GB" sz="1600" dirty="0"/>
              <a:t>Dr Clare Wright, The University of Leeds</a:t>
            </a:r>
          </a:p>
          <a:p>
            <a:pPr marL="101600" indent="0">
              <a:buNone/>
            </a:pPr>
            <a:r>
              <a:rPr lang="en-GB" sz="1800" b="1" dirty="0"/>
              <a:t>Research Software Engineers</a:t>
            </a:r>
          </a:p>
          <a:p>
            <a:r>
              <a:rPr lang="en-GB" sz="1600" dirty="0"/>
              <a:t>Dr Phil Harrison, The University of York</a:t>
            </a:r>
          </a:p>
          <a:p>
            <a:r>
              <a:rPr lang="en-GB" sz="1600" dirty="0"/>
              <a:t>Dr Stuart Lacy, The University of York</a:t>
            </a:r>
          </a:p>
          <a:p>
            <a:r>
              <a:rPr lang="en-GB" sz="1600" dirty="0"/>
              <a:t>Viktor </a:t>
            </a:r>
            <a:r>
              <a:rPr lang="en-GB" sz="1600" dirty="0" err="1"/>
              <a:t>Czyzewski</a:t>
            </a:r>
            <a:r>
              <a:rPr lang="en-GB" sz="1600" dirty="0"/>
              <a:t>, The University of York</a:t>
            </a:r>
          </a:p>
          <a:p>
            <a:endParaRPr lang="en-GB" sz="1600" dirty="0"/>
          </a:p>
        </p:txBody>
      </p:sp>
    </p:spTree>
    <p:extLst>
      <p:ext uri="{BB962C8B-B14F-4D97-AF65-F5344CB8AC3E}">
        <p14:creationId xmlns:p14="http://schemas.microsoft.com/office/powerpoint/2010/main" val="25474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28B5D5-D822-9CF0-6F47-904EB9154D45}"/>
              </a:ext>
            </a:extLst>
          </p:cNvPr>
          <p:cNvSpPr>
            <a:spLocks noGrp="1"/>
          </p:cNvSpPr>
          <p:nvPr>
            <p:ph type="body" idx="2"/>
          </p:nvPr>
        </p:nvSpPr>
        <p:spPr>
          <a:xfrm>
            <a:off x="314275" y="1487350"/>
            <a:ext cx="8492250" cy="3595175"/>
          </a:xfrm>
        </p:spPr>
        <p:txBody>
          <a:bodyPr/>
          <a:lstStyle/>
          <a:p>
            <a:pPr marL="0" indent="0">
              <a:buNone/>
            </a:pPr>
            <a:r>
              <a:rPr lang="en-GB" sz="1400" b="1" dirty="0">
                <a:latin typeface="+mj-lt"/>
              </a:rPr>
              <a:t>Rationale</a:t>
            </a:r>
          </a:p>
          <a:p>
            <a:pPr marL="571500" indent="-571500">
              <a:buFont typeface="Arial" panose="020B0604020202020204" pitchFamily="34" charset="0"/>
              <a:buChar char="•"/>
            </a:pPr>
            <a:r>
              <a:rPr lang="en-GB" sz="1400" dirty="0">
                <a:latin typeface="+mj-lt"/>
              </a:rPr>
              <a:t>Study abroad provides the practice required to develop higher levels of language proficiency, in particular oral fluency</a:t>
            </a:r>
          </a:p>
          <a:p>
            <a:pPr marL="571500" indent="-571500">
              <a:buFont typeface="Arial" panose="020B0604020202020204" pitchFamily="34" charset="0"/>
              <a:buChar char="•"/>
            </a:pPr>
            <a:r>
              <a:rPr lang="en-GB" sz="1400" dirty="0">
                <a:latin typeface="+mj-lt"/>
              </a:rPr>
              <a:t>Computer-Medication Communication (CMC) and social media have fundamentally changed the way we communicate.</a:t>
            </a:r>
          </a:p>
          <a:p>
            <a:pPr marL="571500" indent="-571500">
              <a:buFont typeface="Arial" panose="020B0604020202020204" pitchFamily="34" charset="0"/>
              <a:buChar char="•"/>
            </a:pPr>
            <a:r>
              <a:rPr lang="en-GB" sz="1400" dirty="0">
                <a:latin typeface="+mj-lt"/>
              </a:rPr>
              <a:t>You can “talk” to anyone, anywhere, anytime</a:t>
            </a:r>
          </a:p>
          <a:p>
            <a:pPr marL="571500" indent="-571500">
              <a:buFont typeface="Arial" panose="020B0604020202020204" pitchFamily="34" charset="0"/>
              <a:buChar char="•"/>
            </a:pPr>
            <a:r>
              <a:rPr lang="en-GB" sz="1400" dirty="0">
                <a:latin typeface="+mj-lt"/>
              </a:rPr>
              <a:t>It’s easier to make and maintain friendships in the host country, but at the same time easier to maintain contact with friends and family at home</a:t>
            </a:r>
          </a:p>
          <a:p>
            <a:pPr marL="0" indent="0">
              <a:buNone/>
            </a:pPr>
            <a:endParaRPr lang="en-GB" sz="1400" dirty="0">
              <a:latin typeface="+mj-lt"/>
            </a:endParaRPr>
          </a:p>
          <a:p>
            <a:pPr marL="0" indent="0">
              <a:buNone/>
            </a:pPr>
            <a:r>
              <a:rPr lang="en-GB" sz="1400" b="1" dirty="0">
                <a:latin typeface="+mj-lt"/>
              </a:rPr>
              <a:t>Research questions</a:t>
            </a:r>
          </a:p>
          <a:p>
            <a:pPr marL="571500" lvl="1" indent="-571500">
              <a:buFont typeface="Arial" panose="020B0604020202020204" pitchFamily="34" charset="0"/>
              <a:buChar char="•"/>
            </a:pPr>
            <a:r>
              <a:rPr lang="en-GB" dirty="0">
                <a:latin typeface="+mj-lt"/>
              </a:rPr>
              <a:t>What conversations do international students with English as a second language have during study abroad?</a:t>
            </a:r>
          </a:p>
          <a:p>
            <a:pPr marL="571500" lvl="1" indent="-571500">
              <a:buFont typeface="Arial" panose="020B0604020202020204" pitchFamily="34" charset="0"/>
              <a:buChar char="•"/>
            </a:pPr>
            <a:r>
              <a:rPr lang="en-GB" dirty="0">
                <a:latin typeface="+mj-lt"/>
              </a:rPr>
              <a:t>What is the relationship between their language use and linguistic and academic attainment?</a:t>
            </a:r>
          </a:p>
          <a:p>
            <a:endParaRPr lang="en-GB" sz="1600" dirty="0"/>
          </a:p>
          <a:p>
            <a:pPr marL="571500" indent="-571500">
              <a:buFont typeface="Arial" panose="020B0604020202020204" pitchFamily="34" charset="0"/>
              <a:buChar char="•"/>
            </a:pPr>
            <a:endParaRPr lang="en-GB" sz="1400" dirty="0">
              <a:latin typeface="+mj-lt"/>
            </a:endParaRPr>
          </a:p>
          <a:p>
            <a:pPr marL="571500" indent="-571500">
              <a:buFont typeface="Arial" panose="020B0604020202020204" pitchFamily="34" charset="0"/>
              <a:buChar char="•"/>
            </a:pPr>
            <a:endParaRPr lang="en-GB" sz="1400" dirty="0">
              <a:latin typeface="+mj-lt"/>
            </a:endParaRPr>
          </a:p>
          <a:p>
            <a:pPr marL="101600" indent="0">
              <a:buNone/>
            </a:pPr>
            <a:endParaRPr lang="en-GB" sz="1200" dirty="0">
              <a:latin typeface="+mj-lt"/>
            </a:endParaRPr>
          </a:p>
        </p:txBody>
      </p:sp>
      <p:sp>
        <p:nvSpPr>
          <p:cNvPr id="2" name="Title 1">
            <a:extLst>
              <a:ext uri="{FF2B5EF4-FFF2-40B4-BE49-F238E27FC236}">
                <a16:creationId xmlns:a16="http://schemas.microsoft.com/office/drawing/2014/main" id="{9EFC5382-E220-C311-E458-1A78274488D4}"/>
              </a:ext>
            </a:extLst>
          </p:cNvPr>
          <p:cNvSpPr>
            <a:spLocks noGrp="1"/>
          </p:cNvSpPr>
          <p:nvPr>
            <p:ph type="title"/>
          </p:nvPr>
        </p:nvSpPr>
        <p:spPr/>
        <p:txBody>
          <a:bodyPr/>
          <a:lstStyle/>
          <a:p>
            <a:r>
              <a:rPr lang="en-GB" sz="3200" dirty="0"/>
              <a:t>The </a:t>
            </a:r>
            <a:r>
              <a:rPr lang="en-GB" sz="3200" dirty="0" err="1"/>
              <a:t>iSpeak</a:t>
            </a:r>
            <a:r>
              <a:rPr lang="en-GB" sz="3200" dirty="0"/>
              <a:t> project: Research questions</a:t>
            </a:r>
          </a:p>
        </p:txBody>
      </p:sp>
    </p:spTree>
    <p:extLst>
      <p:ext uri="{BB962C8B-B14F-4D97-AF65-F5344CB8AC3E}">
        <p14:creationId xmlns:p14="http://schemas.microsoft.com/office/powerpoint/2010/main" val="421460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29BC-E9E9-0A70-AA89-0C36D516E544}"/>
              </a:ext>
            </a:extLst>
          </p:cNvPr>
          <p:cNvSpPr>
            <a:spLocks noGrp="1"/>
          </p:cNvSpPr>
          <p:nvPr>
            <p:ph type="title"/>
          </p:nvPr>
        </p:nvSpPr>
        <p:spPr/>
        <p:txBody>
          <a:bodyPr/>
          <a:lstStyle/>
          <a:p>
            <a:r>
              <a:rPr lang="en-GB" dirty="0"/>
              <a:t>The </a:t>
            </a:r>
            <a:r>
              <a:rPr lang="en-GB" dirty="0" err="1"/>
              <a:t>iSpeak</a:t>
            </a:r>
            <a:r>
              <a:rPr lang="en-GB" dirty="0"/>
              <a:t> Project: Methodology</a:t>
            </a:r>
          </a:p>
        </p:txBody>
      </p:sp>
      <p:sp>
        <p:nvSpPr>
          <p:cNvPr id="3" name="Subtitle 2">
            <a:extLst>
              <a:ext uri="{FF2B5EF4-FFF2-40B4-BE49-F238E27FC236}">
                <a16:creationId xmlns:a16="http://schemas.microsoft.com/office/drawing/2014/main" id="{0F80EB30-9E74-1742-4614-D00EBD00E679}"/>
              </a:ext>
            </a:extLst>
          </p:cNvPr>
          <p:cNvSpPr>
            <a:spLocks noGrp="1"/>
          </p:cNvSpPr>
          <p:nvPr>
            <p:ph type="subTitle" idx="1"/>
          </p:nvPr>
        </p:nvSpPr>
        <p:spPr/>
        <p:txBody>
          <a:bodyPr/>
          <a:lstStyle/>
          <a:p>
            <a:r>
              <a:rPr lang="en-GB" dirty="0"/>
              <a:t>Methodology</a:t>
            </a:r>
          </a:p>
        </p:txBody>
      </p:sp>
      <p:sp>
        <p:nvSpPr>
          <p:cNvPr id="4" name="Text Placeholder 3">
            <a:extLst>
              <a:ext uri="{FF2B5EF4-FFF2-40B4-BE49-F238E27FC236}">
                <a16:creationId xmlns:a16="http://schemas.microsoft.com/office/drawing/2014/main" id="{79EEA4B6-F227-8CDF-69C4-42C7A05D711C}"/>
              </a:ext>
            </a:extLst>
          </p:cNvPr>
          <p:cNvSpPr>
            <a:spLocks noGrp="1"/>
          </p:cNvSpPr>
          <p:nvPr>
            <p:ph type="body" idx="2"/>
          </p:nvPr>
        </p:nvSpPr>
        <p:spPr/>
        <p:txBody>
          <a:bodyPr/>
          <a:lstStyle/>
          <a:p>
            <a:r>
              <a:rPr lang="en-GB" dirty="0"/>
              <a:t>Self-report questionnaire</a:t>
            </a:r>
          </a:p>
          <a:p>
            <a:r>
              <a:rPr lang="en-GB" dirty="0"/>
              <a:t>Experience sampling</a:t>
            </a:r>
          </a:p>
          <a:p>
            <a:pPr lvl="1"/>
            <a:r>
              <a:rPr lang="en-GB" dirty="0"/>
              <a:t>7 days, 4 surveys per day</a:t>
            </a:r>
          </a:p>
          <a:p>
            <a:r>
              <a:rPr lang="en-GB" dirty="0"/>
              <a:t>Focus group interviews</a:t>
            </a:r>
          </a:p>
          <a:p>
            <a:endParaRPr lang="en-GB" dirty="0"/>
          </a:p>
        </p:txBody>
      </p:sp>
      <p:sp>
        <p:nvSpPr>
          <p:cNvPr id="5" name="Subtitle 4">
            <a:extLst>
              <a:ext uri="{FF2B5EF4-FFF2-40B4-BE49-F238E27FC236}">
                <a16:creationId xmlns:a16="http://schemas.microsoft.com/office/drawing/2014/main" id="{51EBF11A-7100-3F75-24D8-1D30FDD58199}"/>
              </a:ext>
            </a:extLst>
          </p:cNvPr>
          <p:cNvSpPr>
            <a:spLocks noGrp="1"/>
          </p:cNvSpPr>
          <p:nvPr>
            <p:ph type="subTitle" idx="3"/>
          </p:nvPr>
        </p:nvSpPr>
        <p:spPr/>
        <p:txBody>
          <a:bodyPr/>
          <a:lstStyle/>
          <a:p>
            <a:r>
              <a:rPr lang="en-GB" dirty="0"/>
              <a:t>Variables</a:t>
            </a:r>
          </a:p>
        </p:txBody>
      </p:sp>
      <p:sp>
        <p:nvSpPr>
          <p:cNvPr id="6" name="Text Placeholder 5">
            <a:extLst>
              <a:ext uri="{FF2B5EF4-FFF2-40B4-BE49-F238E27FC236}">
                <a16:creationId xmlns:a16="http://schemas.microsoft.com/office/drawing/2014/main" id="{D96D27EB-DDF2-03E4-6485-71660F81555D}"/>
              </a:ext>
            </a:extLst>
          </p:cNvPr>
          <p:cNvSpPr>
            <a:spLocks noGrp="1"/>
          </p:cNvSpPr>
          <p:nvPr>
            <p:ph type="body" idx="4"/>
          </p:nvPr>
        </p:nvSpPr>
        <p:spPr/>
        <p:txBody>
          <a:bodyPr/>
          <a:lstStyle/>
          <a:p>
            <a:pPr marL="571500" lvl="2" indent="-571500">
              <a:buFont typeface="Arial" panose="020B0604020202020204" pitchFamily="34" charset="0"/>
              <a:buChar char="•"/>
            </a:pPr>
            <a:r>
              <a:rPr lang="en-GB" dirty="0"/>
              <a:t>With whom? - friend, teacher, stranger</a:t>
            </a:r>
          </a:p>
          <a:p>
            <a:pPr marL="571500" lvl="2" indent="-571500">
              <a:buFont typeface="Arial" panose="020B0604020202020204" pitchFamily="34" charset="0"/>
              <a:buChar char="•"/>
            </a:pPr>
            <a:r>
              <a:rPr lang="en-GB" dirty="0"/>
              <a:t>In what language? – English, first language</a:t>
            </a:r>
          </a:p>
          <a:p>
            <a:pPr marL="571500" lvl="2" indent="-571500">
              <a:buFont typeface="Arial" panose="020B0604020202020204" pitchFamily="34" charset="0"/>
              <a:buChar char="•"/>
            </a:pPr>
            <a:r>
              <a:rPr lang="en-GB" dirty="0"/>
              <a:t>Where? – UK, in home country</a:t>
            </a:r>
          </a:p>
          <a:p>
            <a:pPr marL="571500" lvl="2" indent="-571500">
              <a:buFont typeface="Arial" panose="020B0604020202020204" pitchFamily="34" charset="0"/>
              <a:buChar char="•"/>
            </a:pPr>
            <a:r>
              <a:rPr lang="en-GB" dirty="0"/>
              <a:t>How? – In-person, online </a:t>
            </a:r>
          </a:p>
          <a:p>
            <a:pPr marL="571500" lvl="2" indent="-571500">
              <a:buFont typeface="Arial" panose="020B0604020202020204" pitchFamily="34" charset="0"/>
              <a:buChar char="•"/>
            </a:pPr>
            <a:r>
              <a:rPr lang="en-GB" dirty="0"/>
              <a:t>What modality? – spoken, written</a:t>
            </a:r>
          </a:p>
          <a:p>
            <a:pPr marL="571500" lvl="2" indent="-571500">
              <a:buFont typeface="Arial" panose="020B0604020202020204" pitchFamily="34" charset="0"/>
              <a:buChar char="•"/>
            </a:pPr>
            <a:r>
              <a:rPr lang="en-GB" dirty="0"/>
              <a:t>About what? – Food, hobbies, etc.</a:t>
            </a:r>
          </a:p>
          <a:p>
            <a:endParaRPr lang="en-GB" sz="1400" dirty="0"/>
          </a:p>
        </p:txBody>
      </p:sp>
    </p:spTree>
    <p:extLst>
      <p:ext uri="{BB962C8B-B14F-4D97-AF65-F5344CB8AC3E}">
        <p14:creationId xmlns:p14="http://schemas.microsoft.com/office/powerpoint/2010/main" val="48714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A324-CCA4-75F3-5AE0-9C43A896908B}"/>
              </a:ext>
            </a:extLst>
          </p:cNvPr>
          <p:cNvSpPr>
            <a:spLocks noGrp="1"/>
          </p:cNvSpPr>
          <p:nvPr>
            <p:ph type="title"/>
          </p:nvPr>
        </p:nvSpPr>
        <p:spPr/>
        <p:txBody>
          <a:bodyPr/>
          <a:lstStyle/>
          <a:p>
            <a:r>
              <a:rPr lang="en-GB" dirty="0"/>
              <a:t>The </a:t>
            </a:r>
            <a:r>
              <a:rPr lang="en-GB" dirty="0" err="1"/>
              <a:t>iSpeak</a:t>
            </a:r>
            <a:r>
              <a:rPr lang="en-GB" dirty="0"/>
              <a:t> Project: Response Rate</a:t>
            </a:r>
          </a:p>
        </p:txBody>
      </p:sp>
      <p:pic>
        <p:nvPicPr>
          <p:cNvPr id="1026" name="Picture 2">
            <a:extLst>
              <a:ext uri="{FF2B5EF4-FFF2-40B4-BE49-F238E27FC236}">
                <a16:creationId xmlns:a16="http://schemas.microsoft.com/office/drawing/2014/main" id="{FDCA4D69-19BE-9BAF-E13D-28CFAA110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420124"/>
            <a:ext cx="7073900" cy="350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A324-CCA4-75F3-5AE0-9C43A896908B}"/>
              </a:ext>
            </a:extLst>
          </p:cNvPr>
          <p:cNvSpPr>
            <a:spLocks noGrp="1"/>
          </p:cNvSpPr>
          <p:nvPr>
            <p:ph type="title"/>
          </p:nvPr>
        </p:nvSpPr>
        <p:spPr/>
        <p:txBody>
          <a:bodyPr/>
          <a:lstStyle/>
          <a:p>
            <a:r>
              <a:rPr lang="en-GB" sz="3600" dirty="0"/>
              <a:t>The </a:t>
            </a:r>
            <a:r>
              <a:rPr lang="en-GB" sz="3600" dirty="0" err="1"/>
              <a:t>iSpeak</a:t>
            </a:r>
            <a:r>
              <a:rPr lang="en-GB" sz="3600" dirty="0"/>
              <a:t> Project: Response Delay</a:t>
            </a:r>
          </a:p>
        </p:txBody>
      </p:sp>
      <p:pic>
        <p:nvPicPr>
          <p:cNvPr id="2050" name="Picture 2">
            <a:extLst>
              <a:ext uri="{FF2B5EF4-FFF2-40B4-BE49-F238E27FC236}">
                <a16:creationId xmlns:a16="http://schemas.microsoft.com/office/drawing/2014/main" id="{DB3D9A95-1A2F-3B3F-9706-B2B176DFF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98" y="1838326"/>
            <a:ext cx="4194940" cy="2593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4C250A7-A6B9-DF90-40DD-0208876DC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838326"/>
            <a:ext cx="4194940" cy="259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56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185C2-ADAD-F0B8-DA95-5F3070B6F630}"/>
              </a:ext>
            </a:extLst>
          </p:cNvPr>
          <p:cNvSpPr>
            <a:spLocks noGrp="1"/>
          </p:cNvSpPr>
          <p:nvPr>
            <p:ph type="body" idx="2"/>
          </p:nvPr>
        </p:nvSpPr>
        <p:spPr>
          <a:xfrm>
            <a:off x="314274" y="1487350"/>
            <a:ext cx="8601125" cy="3595175"/>
          </a:xfrm>
        </p:spPr>
        <p:txBody>
          <a:bodyPr/>
          <a:lstStyle/>
          <a:p>
            <a:pPr rtl="0">
              <a:spcBef>
                <a:spcPts val="0"/>
              </a:spcBef>
              <a:spcAft>
                <a:spcPts val="0"/>
              </a:spcAft>
            </a:pPr>
            <a:r>
              <a:rPr lang="en-GB" sz="1400" dirty="0"/>
              <a:t>“</a:t>
            </a:r>
            <a:r>
              <a:rPr lang="en-GB" sz="1400" b="0" i="0" u="none" strike="noStrike" dirty="0">
                <a:solidFill>
                  <a:srgbClr val="000000"/>
                </a:solidFill>
                <a:effectLst/>
                <a:latin typeface="Arial" panose="020B0604020202020204" pitchFamily="34" charset="0"/>
              </a:rPr>
              <a:t>It's really easy to use, and it won't take you a long time to do the survey just for several. Yeah, 3 or 4 min to do it.”</a:t>
            </a:r>
          </a:p>
          <a:p>
            <a:pPr rtl="0">
              <a:spcBef>
                <a:spcPts val="0"/>
              </a:spcBef>
              <a:spcAft>
                <a:spcPts val="0"/>
              </a:spcAft>
            </a:pPr>
            <a:endParaRPr lang="en-GB" sz="1100" dirty="0">
              <a:solidFill>
                <a:srgbClr val="000000"/>
              </a:solidFill>
              <a:latin typeface="Arial" panose="020B0604020202020204" pitchFamily="34" charset="0"/>
            </a:endParaRPr>
          </a:p>
          <a:p>
            <a:r>
              <a:rPr lang="en-GB" sz="1400" dirty="0"/>
              <a:t>“Yes, there are still some technical issues when you use it. Like, I tried to open the app at that exact time, and then there's no content there. I have to refresh the page several times. So I think I skipped quite a few.”</a:t>
            </a:r>
          </a:p>
          <a:p>
            <a:endParaRPr lang="en-GB" sz="1400" dirty="0"/>
          </a:p>
        </p:txBody>
      </p:sp>
      <p:sp>
        <p:nvSpPr>
          <p:cNvPr id="2" name="Title 1">
            <a:extLst>
              <a:ext uri="{FF2B5EF4-FFF2-40B4-BE49-F238E27FC236}">
                <a16:creationId xmlns:a16="http://schemas.microsoft.com/office/drawing/2014/main" id="{D0BCA324-CCA4-75F3-5AE0-9C43A896908B}"/>
              </a:ext>
            </a:extLst>
          </p:cNvPr>
          <p:cNvSpPr>
            <a:spLocks noGrp="1"/>
          </p:cNvSpPr>
          <p:nvPr>
            <p:ph type="title"/>
          </p:nvPr>
        </p:nvSpPr>
        <p:spPr/>
        <p:txBody>
          <a:bodyPr/>
          <a:lstStyle/>
          <a:p>
            <a:r>
              <a:rPr lang="en-GB" dirty="0"/>
              <a:t>The </a:t>
            </a:r>
            <a:r>
              <a:rPr lang="en-GB" dirty="0" err="1"/>
              <a:t>iSpeak</a:t>
            </a:r>
            <a:r>
              <a:rPr lang="en-GB" dirty="0"/>
              <a:t> Project: Feedback (1)</a:t>
            </a:r>
          </a:p>
        </p:txBody>
      </p:sp>
    </p:spTree>
    <p:extLst>
      <p:ext uri="{BB962C8B-B14F-4D97-AF65-F5344CB8AC3E}">
        <p14:creationId xmlns:p14="http://schemas.microsoft.com/office/powerpoint/2010/main" val="1670264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185C2-ADAD-F0B8-DA95-5F3070B6F630}"/>
              </a:ext>
            </a:extLst>
          </p:cNvPr>
          <p:cNvSpPr>
            <a:spLocks noGrp="1"/>
          </p:cNvSpPr>
          <p:nvPr>
            <p:ph type="body" idx="2"/>
          </p:nvPr>
        </p:nvSpPr>
        <p:spPr>
          <a:xfrm>
            <a:off x="314274" y="1487350"/>
            <a:ext cx="8601125" cy="3595175"/>
          </a:xfrm>
        </p:spPr>
        <p:txBody>
          <a:bodyPr/>
          <a:lstStyle/>
          <a:p>
            <a:r>
              <a:rPr lang="en-GB" sz="1400" dirty="0">
                <a:solidFill>
                  <a:srgbClr val="000000"/>
                </a:solidFill>
                <a:latin typeface="Arial" panose="020B0604020202020204" pitchFamily="34" charset="0"/>
              </a:rPr>
              <a:t>“</a:t>
            </a:r>
            <a:r>
              <a:rPr lang="en-GB" sz="1400" b="0" i="0" u="none" strike="noStrike" dirty="0">
                <a:solidFill>
                  <a:srgbClr val="000000"/>
                </a:solidFill>
                <a:effectLst/>
                <a:latin typeface="Arial" panose="020B0604020202020204" pitchFamily="34" charset="0"/>
              </a:rPr>
              <a:t>it give out the survey randomly. It's not always on a specific time, so … Not so that useful, because if every day is different and I have to, sometime I have to interrupt, disrupt my I mean, or rechange my plan, or what, or stop what I'm doing now to finish it as soon. I know it has given us 1 h to finish that, but it still makes me kind of very nervous. I don't want to miss any of them.”</a:t>
            </a:r>
            <a:endParaRPr lang="en-GB" sz="1400" b="0" dirty="0">
              <a:effectLst/>
            </a:endParaRPr>
          </a:p>
          <a:p>
            <a:pPr rtl="0">
              <a:spcBef>
                <a:spcPts val="0"/>
              </a:spcBef>
              <a:spcAft>
                <a:spcPts val="0"/>
              </a:spcAft>
            </a:pPr>
            <a:endParaRPr lang="en-GB" sz="1100" dirty="0">
              <a:solidFill>
                <a:srgbClr val="000000"/>
              </a:solidFill>
              <a:latin typeface="Arial" panose="020B0604020202020204" pitchFamily="34" charset="0"/>
            </a:endParaRPr>
          </a:p>
          <a:p>
            <a:pPr rtl="0">
              <a:spcBef>
                <a:spcPts val="0"/>
              </a:spcBef>
              <a:spcAft>
                <a:spcPts val="0"/>
              </a:spcAft>
            </a:pPr>
            <a:r>
              <a:rPr lang="en-GB" sz="1400" dirty="0">
                <a:solidFill>
                  <a:srgbClr val="000000"/>
                </a:solidFill>
                <a:latin typeface="Arial" panose="020B0604020202020204" pitchFamily="34" charset="0"/>
              </a:rPr>
              <a:t>“</a:t>
            </a:r>
            <a:r>
              <a:rPr lang="en-GB" sz="1400" b="0" i="0" u="none" strike="noStrike" dirty="0">
                <a:solidFill>
                  <a:srgbClr val="000000"/>
                </a:solidFill>
                <a:effectLst/>
                <a:latin typeface="Arial" panose="020B0604020202020204" pitchFamily="34" charset="0"/>
              </a:rPr>
              <a:t>App service that you guys had. Firstly, the idea of completing within 1 h was really like. I don't think it was quite practical like, how can you be awake at 9 am. And then fill up a form and a act that early in the morning you don't really talk to anyone.</a:t>
            </a:r>
            <a:r>
              <a:rPr lang="en-GB" sz="1400" dirty="0">
                <a:solidFill>
                  <a:srgbClr val="000000"/>
                </a:solidFill>
                <a:latin typeface="Arial" panose="020B0604020202020204" pitchFamily="34" charset="0"/>
              </a:rPr>
              <a:t>”</a:t>
            </a:r>
            <a:endParaRPr lang="en-GB" sz="1400" b="0" dirty="0">
              <a:effectLst/>
            </a:endParaRPr>
          </a:p>
          <a:p>
            <a:pPr rtl="0">
              <a:spcBef>
                <a:spcPts val="0"/>
              </a:spcBef>
              <a:spcAft>
                <a:spcPts val="0"/>
              </a:spcAft>
            </a:pPr>
            <a:endParaRPr lang="en-GB" sz="1100" dirty="0"/>
          </a:p>
          <a:p>
            <a:pPr rtl="0">
              <a:spcBef>
                <a:spcPts val="0"/>
              </a:spcBef>
              <a:spcAft>
                <a:spcPts val="0"/>
              </a:spcAft>
            </a:pPr>
            <a:r>
              <a:rPr lang="en-GB" sz="1400" dirty="0"/>
              <a:t>“</a:t>
            </a:r>
            <a:r>
              <a:rPr lang="en-GB" sz="1400" b="0" i="0" u="none" strike="noStrike" dirty="0">
                <a:solidFill>
                  <a:srgbClr val="000000"/>
                </a:solidFill>
                <a:effectLst/>
                <a:latin typeface="Arial" panose="020B0604020202020204" pitchFamily="34" charset="0"/>
              </a:rPr>
              <a:t>I think one suggestion would be in future studies that you guys could have a end of the day survey for the whole day, and also have some more like, you know, extensive timeline for submitting those service.</a:t>
            </a:r>
            <a:r>
              <a:rPr lang="en-GB" sz="1400" i="0" u="none" strike="noStrike" dirty="0">
                <a:solidFill>
                  <a:srgbClr val="000000"/>
                </a:solidFill>
                <a:latin typeface="Arial" panose="020B0604020202020204" pitchFamily="34" charset="0"/>
              </a:rPr>
              <a:t>”</a:t>
            </a:r>
            <a:br>
              <a:rPr lang="en-GB" sz="1400" dirty="0"/>
            </a:br>
            <a:endParaRPr lang="en-GB" sz="1400" dirty="0"/>
          </a:p>
        </p:txBody>
      </p:sp>
      <p:sp>
        <p:nvSpPr>
          <p:cNvPr id="2" name="Title 1">
            <a:extLst>
              <a:ext uri="{FF2B5EF4-FFF2-40B4-BE49-F238E27FC236}">
                <a16:creationId xmlns:a16="http://schemas.microsoft.com/office/drawing/2014/main" id="{D0BCA324-CCA4-75F3-5AE0-9C43A896908B}"/>
              </a:ext>
            </a:extLst>
          </p:cNvPr>
          <p:cNvSpPr>
            <a:spLocks noGrp="1"/>
          </p:cNvSpPr>
          <p:nvPr>
            <p:ph type="title"/>
          </p:nvPr>
        </p:nvSpPr>
        <p:spPr/>
        <p:txBody>
          <a:bodyPr/>
          <a:lstStyle/>
          <a:p>
            <a:r>
              <a:rPr lang="en-GB" dirty="0"/>
              <a:t>The </a:t>
            </a:r>
            <a:r>
              <a:rPr lang="en-GB" dirty="0" err="1"/>
              <a:t>iSpeak</a:t>
            </a:r>
            <a:r>
              <a:rPr lang="en-GB" dirty="0"/>
              <a:t> Project: Feedback (2)</a:t>
            </a:r>
          </a:p>
        </p:txBody>
      </p:sp>
    </p:spTree>
    <p:extLst>
      <p:ext uri="{BB962C8B-B14F-4D97-AF65-F5344CB8AC3E}">
        <p14:creationId xmlns:p14="http://schemas.microsoft.com/office/powerpoint/2010/main" val="424502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185C2-ADAD-F0B8-DA95-5F3070B6F630}"/>
              </a:ext>
            </a:extLst>
          </p:cNvPr>
          <p:cNvSpPr>
            <a:spLocks noGrp="1"/>
          </p:cNvSpPr>
          <p:nvPr>
            <p:ph type="body" idx="2"/>
          </p:nvPr>
        </p:nvSpPr>
        <p:spPr>
          <a:xfrm>
            <a:off x="314274" y="1487350"/>
            <a:ext cx="8601125" cy="3595175"/>
          </a:xfrm>
        </p:spPr>
        <p:txBody>
          <a:bodyPr/>
          <a:lstStyle/>
          <a:p>
            <a:pPr rtl="0">
              <a:spcBef>
                <a:spcPts val="0"/>
              </a:spcBef>
              <a:spcAft>
                <a:spcPts val="0"/>
              </a:spcAft>
            </a:pPr>
            <a:r>
              <a:rPr lang="en-GB" sz="1400" dirty="0">
                <a:solidFill>
                  <a:srgbClr val="000000"/>
                </a:solidFill>
                <a:latin typeface="Arial" panose="020B0604020202020204" pitchFamily="34" charset="0"/>
              </a:rPr>
              <a:t>“</a:t>
            </a:r>
            <a:r>
              <a:rPr lang="en-GB" sz="1400" b="0" i="0" u="none" strike="noStrike" dirty="0">
                <a:solidFill>
                  <a:srgbClr val="000000"/>
                </a:solidFill>
                <a:effectLst/>
                <a:latin typeface="Arial" panose="020B0604020202020204" pitchFamily="34" charset="0"/>
              </a:rPr>
              <a:t>I think it's like a 7 day survey. Right? So after the 1st day, while doing the service on the app. Sometimes I just find I had so much less conversation with the others. Yeah.  it's like </a:t>
            </a:r>
            <a:r>
              <a:rPr lang="en-GB" sz="1400" b="0" i="0" u="none" strike="noStrike" dirty="0" err="1">
                <a:solidFill>
                  <a:srgbClr val="000000"/>
                </a:solidFill>
                <a:effectLst/>
                <a:latin typeface="Arial" panose="020B0604020202020204" pitchFamily="34" charset="0"/>
              </a:rPr>
              <a:t>Uhhuh</a:t>
            </a:r>
            <a:r>
              <a:rPr lang="en-GB" sz="1400" b="0" i="0" u="none" strike="noStrike" dirty="0">
                <a:solidFill>
                  <a:srgbClr val="000000"/>
                </a:solidFill>
                <a:effectLst/>
                <a:latin typeface="Arial" panose="020B0604020202020204" pitchFamily="34" charset="0"/>
              </a:rPr>
              <a:t>. And </a:t>
            </a:r>
            <a:r>
              <a:rPr lang="en-GB" sz="1400" b="0" i="0" u="none" strike="noStrike" dirty="0" err="1">
                <a:solidFill>
                  <a:srgbClr val="000000"/>
                </a:solidFill>
                <a:effectLst/>
                <a:latin typeface="Arial" panose="020B0604020202020204" pitchFamily="34" charset="0"/>
              </a:rPr>
              <a:t>and</a:t>
            </a:r>
            <a:r>
              <a:rPr lang="en-GB" sz="1400" b="0" i="0" u="none" strike="noStrike" dirty="0">
                <a:solidFill>
                  <a:srgbClr val="000000"/>
                </a:solidFill>
                <a:effectLst/>
                <a:latin typeface="Arial" panose="020B0604020202020204" pitchFamily="34" charset="0"/>
              </a:rPr>
              <a:t> in English, you know it's like </a:t>
            </a:r>
            <a:r>
              <a:rPr lang="en-GB" sz="1400" b="0" i="0" u="none" strike="noStrike" dirty="0" err="1">
                <a:solidFill>
                  <a:srgbClr val="000000"/>
                </a:solidFill>
                <a:effectLst/>
                <a:latin typeface="Arial" panose="020B0604020202020204" pitchFamily="34" charset="0"/>
              </a:rPr>
              <a:t>like</a:t>
            </a:r>
            <a:r>
              <a:rPr lang="en-GB" sz="1400" b="0" i="0" u="none" strike="noStrike" dirty="0">
                <a:solidFill>
                  <a:srgbClr val="000000"/>
                </a:solidFill>
                <a:effectLst/>
                <a:latin typeface="Arial" panose="020B0604020202020204" pitchFamily="34" charset="0"/>
              </a:rPr>
              <a:t> in the last hour. Do you have conversation with others in English? Sometimes it's like, no more less than yeah, that that's what I found with the app”</a:t>
            </a:r>
            <a:endParaRPr lang="en-GB" sz="1400" b="0" dirty="0">
              <a:effectLst/>
            </a:endParaRPr>
          </a:p>
          <a:p>
            <a:pPr rtl="0">
              <a:spcBef>
                <a:spcPts val="0"/>
              </a:spcBef>
              <a:spcAft>
                <a:spcPts val="0"/>
              </a:spcAft>
            </a:pPr>
            <a:endParaRPr lang="en-GB" sz="1100" dirty="0"/>
          </a:p>
          <a:p>
            <a:pPr rtl="0">
              <a:spcBef>
                <a:spcPts val="0"/>
              </a:spcBef>
              <a:spcAft>
                <a:spcPts val="0"/>
              </a:spcAft>
            </a:pPr>
            <a:r>
              <a:rPr lang="en-GB" sz="1400" dirty="0"/>
              <a:t>“</a:t>
            </a:r>
            <a:r>
              <a:rPr lang="en-GB" sz="1400" b="0" i="0" u="none" strike="noStrike" dirty="0">
                <a:solidFill>
                  <a:srgbClr val="000000"/>
                </a:solidFill>
                <a:effectLst/>
                <a:latin typeface="Arial" panose="020B0604020202020204" pitchFamily="34" charset="0"/>
              </a:rPr>
              <a:t>It reminds me, it reminds me to </a:t>
            </a:r>
            <a:r>
              <a:rPr lang="en-GB" sz="1400" b="0" i="0" u="none" strike="noStrike" dirty="0" err="1">
                <a:solidFill>
                  <a:srgbClr val="000000"/>
                </a:solidFill>
                <a:effectLst/>
                <a:latin typeface="Arial" panose="020B0604020202020204" pitchFamily="34" charset="0"/>
              </a:rPr>
              <a:t>to</a:t>
            </a:r>
            <a:r>
              <a:rPr lang="en-GB" sz="1400" b="0" i="0" u="none" strike="noStrike" dirty="0">
                <a:solidFill>
                  <a:srgbClr val="000000"/>
                </a:solidFill>
                <a:effectLst/>
                <a:latin typeface="Arial" panose="020B0604020202020204" pitchFamily="34" charset="0"/>
              </a:rPr>
              <a:t> have more conversation with others. And then I download the lingo, you know. Yeah, as an experience, a as an aspiration of this project. Yeah. So I try to try to learn more English or Japanese”</a:t>
            </a:r>
            <a:br>
              <a:rPr lang="en-GB" sz="1400" dirty="0"/>
            </a:br>
            <a:br>
              <a:rPr lang="en-GB" sz="1400" dirty="0"/>
            </a:br>
            <a:endParaRPr lang="en-GB" sz="1400" dirty="0"/>
          </a:p>
        </p:txBody>
      </p:sp>
      <p:sp>
        <p:nvSpPr>
          <p:cNvPr id="2" name="Title 1">
            <a:extLst>
              <a:ext uri="{FF2B5EF4-FFF2-40B4-BE49-F238E27FC236}">
                <a16:creationId xmlns:a16="http://schemas.microsoft.com/office/drawing/2014/main" id="{D0BCA324-CCA4-75F3-5AE0-9C43A896908B}"/>
              </a:ext>
            </a:extLst>
          </p:cNvPr>
          <p:cNvSpPr>
            <a:spLocks noGrp="1"/>
          </p:cNvSpPr>
          <p:nvPr>
            <p:ph type="title"/>
          </p:nvPr>
        </p:nvSpPr>
        <p:spPr/>
        <p:txBody>
          <a:bodyPr/>
          <a:lstStyle/>
          <a:p>
            <a:r>
              <a:rPr lang="en-GB" dirty="0"/>
              <a:t>The </a:t>
            </a:r>
            <a:r>
              <a:rPr lang="en-GB" dirty="0" err="1"/>
              <a:t>iSpeak</a:t>
            </a:r>
            <a:r>
              <a:rPr lang="en-GB" dirty="0"/>
              <a:t> Project: Feedback (3)</a:t>
            </a:r>
          </a:p>
        </p:txBody>
      </p:sp>
    </p:spTree>
    <p:extLst>
      <p:ext uri="{BB962C8B-B14F-4D97-AF65-F5344CB8AC3E}">
        <p14:creationId xmlns:p14="http://schemas.microsoft.com/office/powerpoint/2010/main" val="1467549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25E6-DE86-106C-E31C-1F68732ED99B}"/>
              </a:ext>
            </a:extLst>
          </p:cNvPr>
          <p:cNvSpPr>
            <a:spLocks noGrp="1"/>
          </p:cNvSpPr>
          <p:nvPr>
            <p:ph type="title"/>
          </p:nvPr>
        </p:nvSpPr>
        <p:spPr/>
        <p:txBody>
          <a:bodyPr/>
          <a:lstStyle/>
          <a:p>
            <a:r>
              <a:rPr lang="en-GB" dirty="0"/>
              <a:t>The </a:t>
            </a:r>
            <a:r>
              <a:rPr lang="en-GB" dirty="0" err="1"/>
              <a:t>iSpeak</a:t>
            </a:r>
            <a:r>
              <a:rPr lang="en-GB" dirty="0"/>
              <a:t> Project: Instruments</a:t>
            </a:r>
          </a:p>
        </p:txBody>
      </p:sp>
      <p:sp>
        <p:nvSpPr>
          <p:cNvPr id="3" name="Subtitle 2">
            <a:extLst>
              <a:ext uri="{FF2B5EF4-FFF2-40B4-BE49-F238E27FC236}">
                <a16:creationId xmlns:a16="http://schemas.microsoft.com/office/drawing/2014/main" id="{FFA49432-51D1-9512-4D11-32F6694DB2E8}"/>
              </a:ext>
            </a:extLst>
          </p:cNvPr>
          <p:cNvSpPr>
            <a:spLocks noGrp="1"/>
          </p:cNvSpPr>
          <p:nvPr>
            <p:ph type="subTitle" idx="1"/>
          </p:nvPr>
        </p:nvSpPr>
        <p:spPr/>
        <p:txBody>
          <a:bodyPr/>
          <a:lstStyle/>
          <a:p>
            <a:r>
              <a:rPr lang="en-GB" dirty="0"/>
              <a:t>Questionnaire</a:t>
            </a:r>
          </a:p>
        </p:txBody>
      </p:sp>
      <p:sp>
        <p:nvSpPr>
          <p:cNvPr id="4" name="Text Placeholder 3">
            <a:extLst>
              <a:ext uri="{FF2B5EF4-FFF2-40B4-BE49-F238E27FC236}">
                <a16:creationId xmlns:a16="http://schemas.microsoft.com/office/drawing/2014/main" id="{B0538594-A0A6-C960-C7AE-EDA62392EAEB}"/>
              </a:ext>
            </a:extLst>
          </p:cNvPr>
          <p:cNvSpPr>
            <a:spLocks noGrp="1"/>
          </p:cNvSpPr>
          <p:nvPr>
            <p:ph type="body" idx="2"/>
          </p:nvPr>
        </p:nvSpPr>
        <p:spPr/>
        <p:txBody>
          <a:bodyPr/>
          <a:lstStyle/>
          <a:p>
            <a:r>
              <a:rPr lang="en-GB" sz="1400" dirty="0">
                <a:latin typeface="+mj-lt"/>
              </a:rPr>
              <a:t>Item: Please indicate how many hours per day you typically spend engaging in conversations in English (speaking with or writing messages to other people):</a:t>
            </a:r>
          </a:p>
          <a:p>
            <a:pPr lvl="1"/>
            <a:r>
              <a:rPr lang="en-GB" dirty="0">
                <a:latin typeface="+mj-lt"/>
              </a:rPr>
              <a:t>About your studies</a:t>
            </a:r>
          </a:p>
          <a:p>
            <a:pPr lvl="1"/>
            <a:r>
              <a:rPr lang="en-GB" dirty="0">
                <a:latin typeface="+mj-lt"/>
              </a:rPr>
              <a:t>While Socializing</a:t>
            </a:r>
          </a:p>
          <a:p>
            <a:pPr lvl="1"/>
            <a:r>
              <a:rPr lang="en-GB" dirty="0">
                <a:latin typeface="+mj-lt"/>
              </a:rPr>
              <a:t>To buy something</a:t>
            </a:r>
          </a:p>
          <a:p>
            <a:pPr lvl="1"/>
            <a:r>
              <a:rPr lang="en-GB" dirty="0">
                <a:latin typeface="+mj-lt"/>
              </a:rPr>
              <a:t>To access services</a:t>
            </a:r>
          </a:p>
          <a:p>
            <a:pPr lvl="1"/>
            <a:endParaRPr lang="en-GB" dirty="0">
              <a:latin typeface="+mj-lt"/>
            </a:endParaRPr>
          </a:p>
          <a:p>
            <a:r>
              <a:rPr lang="en-GB" sz="1400" dirty="0">
                <a:latin typeface="+mj-lt"/>
              </a:rPr>
              <a:t>Scale: 0 minutes, &lt; 30 minutes, 30 – 60 minutes, 1 -2 hours, 2 – 4 hours, &gt; 4 hours</a:t>
            </a:r>
          </a:p>
        </p:txBody>
      </p:sp>
      <p:sp>
        <p:nvSpPr>
          <p:cNvPr id="5" name="Subtitle 4">
            <a:extLst>
              <a:ext uri="{FF2B5EF4-FFF2-40B4-BE49-F238E27FC236}">
                <a16:creationId xmlns:a16="http://schemas.microsoft.com/office/drawing/2014/main" id="{6CA1C9F9-4F13-AA67-CF87-A644F07B61D8}"/>
              </a:ext>
            </a:extLst>
          </p:cNvPr>
          <p:cNvSpPr>
            <a:spLocks noGrp="1"/>
          </p:cNvSpPr>
          <p:nvPr>
            <p:ph type="subTitle" idx="3"/>
          </p:nvPr>
        </p:nvSpPr>
        <p:spPr/>
        <p:txBody>
          <a:bodyPr/>
          <a:lstStyle/>
          <a:p>
            <a:r>
              <a:rPr lang="en-GB"/>
              <a:t>ESM Survey</a:t>
            </a:r>
            <a:endParaRPr lang="en-GB" dirty="0"/>
          </a:p>
        </p:txBody>
      </p:sp>
      <p:sp>
        <p:nvSpPr>
          <p:cNvPr id="6" name="Text Placeholder 5">
            <a:extLst>
              <a:ext uri="{FF2B5EF4-FFF2-40B4-BE49-F238E27FC236}">
                <a16:creationId xmlns:a16="http://schemas.microsoft.com/office/drawing/2014/main" id="{FA9627EC-86F0-F333-142B-348847AC4880}"/>
              </a:ext>
            </a:extLst>
          </p:cNvPr>
          <p:cNvSpPr>
            <a:spLocks noGrp="1"/>
          </p:cNvSpPr>
          <p:nvPr>
            <p:ph type="body" idx="4"/>
          </p:nvPr>
        </p:nvSpPr>
        <p:spPr/>
        <p:txBody>
          <a:bodyPr/>
          <a:lstStyle/>
          <a:p>
            <a:r>
              <a:rPr lang="en-GB" sz="1400" b="0" i="0" u="none" strike="noStrike" dirty="0">
                <a:solidFill>
                  <a:srgbClr val="000000"/>
                </a:solidFill>
                <a:effectLst/>
                <a:latin typeface="+mj-lt"/>
              </a:rPr>
              <a:t>In the last hour, have you had any conversations with anyone?</a:t>
            </a:r>
          </a:p>
          <a:p>
            <a:r>
              <a:rPr lang="en-GB" sz="1400" b="0" i="0" u="none" strike="noStrike" dirty="0">
                <a:solidFill>
                  <a:srgbClr val="000000"/>
                </a:solidFill>
                <a:effectLst/>
                <a:latin typeface="+mj-lt"/>
              </a:rPr>
              <a:t>What was the purpose of the conversation? (Studies, socializing, buying something, accessing a service)</a:t>
            </a:r>
          </a:p>
          <a:p>
            <a:r>
              <a:rPr lang="en-GB" sz="1400" dirty="0">
                <a:solidFill>
                  <a:srgbClr val="000000"/>
                </a:solidFill>
                <a:latin typeface="+mj-lt"/>
              </a:rPr>
              <a:t>What language were you using? (English, L1, Mix)</a:t>
            </a:r>
          </a:p>
          <a:p>
            <a:r>
              <a:rPr lang="en-GB" sz="1400" dirty="0">
                <a:solidFill>
                  <a:srgbClr val="000000"/>
                </a:solidFill>
                <a:latin typeface="+mj-lt"/>
              </a:rPr>
              <a:t>How long was the conversation (&lt; 15 minutes, 15 – 30 minutes, 30 – 45 minutes, 45 – 60 minutes)</a:t>
            </a:r>
          </a:p>
          <a:p>
            <a:endParaRPr lang="en-GB" sz="1600" dirty="0">
              <a:latin typeface="+mj-lt"/>
            </a:endParaRPr>
          </a:p>
        </p:txBody>
      </p:sp>
    </p:spTree>
    <p:extLst>
      <p:ext uri="{BB962C8B-B14F-4D97-AF65-F5344CB8AC3E}">
        <p14:creationId xmlns:p14="http://schemas.microsoft.com/office/powerpoint/2010/main" val="344335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B74-87F3-BA34-971B-8B94381E10DA}"/>
              </a:ext>
            </a:extLst>
          </p:cNvPr>
          <p:cNvSpPr>
            <a:spLocks noGrp="1"/>
          </p:cNvSpPr>
          <p:nvPr>
            <p:ph type="title"/>
          </p:nvPr>
        </p:nvSpPr>
        <p:spPr/>
        <p:txBody>
          <a:bodyPr/>
          <a:lstStyle/>
          <a:p>
            <a:r>
              <a:rPr lang="en-GB" dirty="0"/>
              <a:t>The </a:t>
            </a:r>
            <a:r>
              <a:rPr lang="en-GB" dirty="0" err="1"/>
              <a:t>iSpeak</a:t>
            </a:r>
            <a:r>
              <a:rPr lang="en-GB" dirty="0"/>
              <a:t> Project: Validation (1)</a:t>
            </a:r>
          </a:p>
        </p:txBody>
      </p:sp>
      <p:graphicFrame>
        <p:nvGraphicFramePr>
          <p:cNvPr id="3" name="Table 2">
            <a:extLst>
              <a:ext uri="{FF2B5EF4-FFF2-40B4-BE49-F238E27FC236}">
                <a16:creationId xmlns:a16="http://schemas.microsoft.com/office/drawing/2014/main" id="{C4C0AC3E-2F1F-FF48-A155-6778C617F8DA}"/>
              </a:ext>
            </a:extLst>
          </p:cNvPr>
          <p:cNvGraphicFramePr>
            <a:graphicFrameLocks noGrp="1"/>
          </p:cNvGraphicFramePr>
          <p:nvPr>
            <p:extLst>
              <p:ext uri="{D42A27DB-BD31-4B8C-83A1-F6EECF244321}">
                <p14:modId xmlns:p14="http://schemas.microsoft.com/office/powerpoint/2010/main" val="422579974"/>
              </p:ext>
            </p:extLst>
          </p:nvPr>
        </p:nvGraphicFramePr>
        <p:xfrm>
          <a:off x="112144" y="1604609"/>
          <a:ext cx="8919712" cy="2832104"/>
        </p:xfrm>
        <a:graphic>
          <a:graphicData uri="http://schemas.openxmlformats.org/drawingml/2006/table">
            <a:tbl>
              <a:tblPr firstRow="1" firstCol="1" bandRow="1">
                <a:tableStyleId>{5940675A-B579-460E-94D1-54222C63F5DA}</a:tableStyleId>
              </a:tblPr>
              <a:tblGrid>
                <a:gridCol w="1082702">
                  <a:extLst>
                    <a:ext uri="{9D8B030D-6E8A-4147-A177-3AD203B41FA5}">
                      <a16:colId xmlns:a16="http://schemas.microsoft.com/office/drawing/2014/main" val="107612379"/>
                    </a:ext>
                  </a:extLst>
                </a:gridCol>
                <a:gridCol w="699928">
                  <a:extLst>
                    <a:ext uri="{9D8B030D-6E8A-4147-A177-3AD203B41FA5}">
                      <a16:colId xmlns:a16="http://schemas.microsoft.com/office/drawing/2014/main" val="1190910786"/>
                    </a:ext>
                  </a:extLst>
                </a:gridCol>
                <a:gridCol w="702116">
                  <a:extLst>
                    <a:ext uri="{9D8B030D-6E8A-4147-A177-3AD203B41FA5}">
                      <a16:colId xmlns:a16="http://schemas.microsoft.com/office/drawing/2014/main" val="3285538146"/>
                    </a:ext>
                  </a:extLst>
                </a:gridCol>
                <a:gridCol w="702116">
                  <a:extLst>
                    <a:ext uri="{9D8B030D-6E8A-4147-A177-3AD203B41FA5}">
                      <a16:colId xmlns:a16="http://schemas.microsoft.com/office/drawing/2014/main" val="3725547108"/>
                    </a:ext>
                  </a:extLst>
                </a:gridCol>
                <a:gridCol w="702116">
                  <a:extLst>
                    <a:ext uri="{9D8B030D-6E8A-4147-A177-3AD203B41FA5}">
                      <a16:colId xmlns:a16="http://schemas.microsoft.com/office/drawing/2014/main" val="2008633708"/>
                    </a:ext>
                  </a:extLst>
                </a:gridCol>
                <a:gridCol w="699928">
                  <a:extLst>
                    <a:ext uri="{9D8B030D-6E8A-4147-A177-3AD203B41FA5}">
                      <a16:colId xmlns:a16="http://schemas.microsoft.com/office/drawing/2014/main" val="2116328594"/>
                    </a:ext>
                  </a:extLst>
                </a:gridCol>
                <a:gridCol w="699928">
                  <a:extLst>
                    <a:ext uri="{9D8B030D-6E8A-4147-A177-3AD203B41FA5}">
                      <a16:colId xmlns:a16="http://schemas.microsoft.com/office/drawing/2014/main" val="351622899"/>
                    </a:ext>
                  </a:extLst>
                </a:gridCol>
                <a:gridCol w="699928">
                  <a:extLst>
                    <a:ext uri="{9D8B030D-6E8A-4147-A177-3AD203B41FA5}">
                      <a16:colId xmlns:a16="http://schemas.microsoft.com/office/drawing/2014/main" val="4138738050"/>
                    </a:ext>
                  </a:extLst>
                </a:gridCol>
                <a:gridCol w="699928">
                  <a:extLst>
                    <a:ext uri="{9D8B030D-6E8A-4147-A177-3AD203B41FA5}">
                      <a16:colId xmlns:a16="http://schemas.microsoft.com/office/drawing/2014/main" val="695581068"/>
                    </a:ext>
                  </a:extLst>
                </a:gridCol>
                <a:gridCol w="758256">
                  <a:extLst>
                    <a:ext uri="{9D8B030D-6E8A-4147-A177-3AD203B41FA5}">
                      <a16:colId xmlns:a16="http://schemas.microsoft.com/office/drawing/2014/main" val="3860310075"/>
                    </a:ext>
                  </a:extLst>
                </a:gridCol>
                <a:gridCol w="758256">
                  <a:extLst>
                    <a:ext uri="{9D8B030D-6E8A-4147-A177-3AD203B41FA5}">
                      <a16:colId xmlns:a16="http://schemas.microsoft.com/office/drawing/2014/main" val="2071102696"/>
                    </a:ext>
                  </a:extLst>
                </a:gridCol>
                <a:gridCol w="714510">
                  <a:extLst>
                    <a:ext uri="{9D8B030D-6E8A-4147-A177-3AD203B41FA5}">
                      <a16:colId xmlns:a16="http://schemas.microsoft.com/office/drawing/2014/main" val="2506800915"/>
                    </a:ext>
                  </a:extLst>
                </a:gridCol>
              </a:tblGrid>
              <a:tr h="184150">
                <a:tc rowSpan="2" gridSpan="2">
                  <a:txBody>
                    <a:bodyPr/>
                    <a:lstStyle/>
                    <a:p>
                      <a:pPr>
                        <a:lnSpc>
                          <a:spcPct val="115000"/>
                        </a:lnSpc>
                        <a:spcAft>
                          <a:spcPts val="800"/>
                        </a:spcAft>
                      </a:pPr>
                      <a:r>
                        <a:rPr lang="en-GB" sz="1400" kern="0">
                          <a:effectLst/>
                        </a:rPr>
                        <a:t> </a:t>
                      </a:r>
                      <a:endParaRPr lang="en-GB" sz="1600" kern="100">
                        <a:effectLst/>
                      </a:endParaRPr>
                    </a:p>
                    <a:p>
                      <a:pPr>
                        <a:lnSpc>
                          <a:spcPct val="115000"/>
                        </a:lnSpc>
                        <a:spcAft>
                          <a:spcPts val="800"/>
                        </a:spcAft>
                      </a:pPr>
                      <a:r>
                        <a:rPr lang="en-GB" sz="1400" kern="0">
                          <a:effectLst/>
                        </a:rPr>
                        <a:t> </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rowSpan="2" hMerge="1">
                  <a:txBody>
                    <a:bodyPr/>
                    <a:lstStyle/>
                    <a:p>
                      <a:endParaRPr lang="en-GB"/>
                    </a:p>
                  </a:txBody>
                  <a:tcPr/>
                </a:tc>
                <a:tc gridSpan="7">
                  <a:txBody>
                    <a:bodyPr/>
                    <a:lstStyle/>
                    <a:p>
                      <a:pPr algn="ctr">
                        <a:lnSpc>
                          <a:spcPct val="115000"/>
                        </a:lnSpc>
                        <a:spcAft>
                          <a:spcPts val="800"/>
                        </a:spcAft>
                      </a:pPr>
                      <a:r>
                        <a:rPr lang="en-GB" sz="1400" kern="0">
                          <a:effectLst/>
                        </a:rPr>
                        <a:t>Questionnaire</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800"/>
                        </a:spcAft>
                      </a:pPr>
                      <a:r>
                        <a:rPr lang="en-GB" sz="1400" kern="0">
                          <a:effectLst/>
                        </a:rPr>
                        <a:t>ESM</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67522725"/>
                  </a:ext>
                </a:extLst>
              </a:tr>
              <a:tr h="184150">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&lt; 30 minutes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30 - 60 minutes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1 - 2 hours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2 - 4 hours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&gt; 4 hours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Avg (high)</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Mean</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Min</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Max</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98901833"/>
                  </a:ext>
                </a:extLst>
              </a:tr>
              <a:tr h="184150">
                <a:tc rowSpan="2">
                  <a:txBody>
                    <a:bodyPr/>
                    <a:lstStyle/>
                    <a:p>
                      <a:pPr algn="r">
                        <a:lnSpc>
                          <a:spcPct val="115000"/>
                        </a:lnSpc>
                        <a:spcAft>
                          <a:spcPts val="800"/>
                        </a:spcAft>
                      </a:pPr>
                      <a:r>
                        <a:rPr lang="en-GB" sz="1400" kern="0" dirty="0">
                          <a:effectLst/>
                        </a:rPr>
                        <a:t>Study </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117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18</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109</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25262148"/>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103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33352014"/>
                  </a:ext>
                </a:extLst>
              </a:tr>
              <a:tr h="184150">
                <a:tc rowSpan="2">
                  <a:txBody>
                    <a:bodyPr/>
                    <a:lstStyle/>
                    <a:p>
                      <a:pPr algn="r">
                        <a:lnSpc>
                          <a:spcPct val="115000"/>
                        </a:lnSpc>
                        <a:spcAft>
                          <a:spcPts val="800"/>
                        </a:spcAft>
                      </a:pPr>
                      <a:r>
                        <a:rPr lang="en-GB" sz="1400" kern="0" dirty="0">
                          <a:effectLst/>
                        </a:rPr>
                        <a:t>Socialize </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140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41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161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4687080"/>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146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135</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66599046"/>
                  </a:ext>
                </a:extLst>
              </a:tr>
              <a:tr h="184150">
                <a:tc rowSpan="2">
                  <a:txBody>
                    <a:bodyPr/>
                    <a:lstStyle/>
                    <a:p>
                      <a:pPr algn="r">
                        <a:lnSpc>
                          <a:spcPct val="115000"/>
                        </a:lnSpc>
                        <a:spcAft>
                          <a:spcPts val="800"/>
                        </a:spcAft>
                      </a:pPr>
                      <a:r>
                        <a:rPr lang="en-GB" sz="1400" kern="0">
                          <a:effectLst/>
                        </a:rPr>
                        <a:t>Buy something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14</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96648865"/>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14</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4</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19</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68845325"/>
                  </a:ext>
                </a:extLst>
              </a:tr>
              <a:tr h="184150">
                <a:tc rowSpan="2">
                  <a:txBody>
                    <a:bodyPr/>
                    <a:lstStyle/>
                    <a:p>
                      <a:pPr algn="r">
                        <a:lnSpc>
                          <a:spcPct val="115000"/>
                        </a:lnSpc>
                        <a:spcAft>
                          <a:spcPts val="800"/>
                        </a:spcAft>
                      </a:pPr>
                      <a:r>
                        <a:rPr lang="en-GB" sz="1400" kern="0">
                          <a:effectLst/>
                        </a:rPr>
                        <a:t>Access services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15</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29</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12</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58</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1800748"/>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dirty="0">
                          <a:effectLst/>
                        </a:rPr>
                        <a:t>32</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8256679"/>
                  </a:ext>
                </a:extLst>
              </a:tr>
            </a:tbl>
          </a:graphicData>
        </a:graphic>
      </p:graphicFrame>
    </p:spTree>
    <p:extLst>
      <p:ext uri="{BB962C8B-B14F-4D97-AF65-F5344CB8AC3E}">
        <p14:creationId xmlns:p14="http://schemas.microsoft.com/office/powerpoint/2010/main" val="6916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B74-87F3-BA34-971B-8B94381E10DA}"/>
              </a:ext>
            </a:extLst>
          </p:cNvPr>
          <p:cNvSpPr>
            <a:spLocks noGrp="1"/>
          </p:cNvSpPr>
          <p:nvPr>
            <p:ph type="title"/>
          </p:nvPr>
        </p:nvSpPr>
        <p:spPr/>
        <p:txBody>
          <a:bodyPr/>
          <a:lstStyle/>
          <a:p>
            <a:r>
              <a:rPr lang="en-GB" dirty="0"/>
              <a:t>The </a:t>
            </a:r>
            <a:r>
              <a:rPr lang="en-GB" dirty="0" err="1"/>
              <a:t>iSpeak</a:t>
            </a:r>
            <a:r>
              <a:rPr lang="en-GB" dirty="0"/>
              <a:t> Project: Validation (2)</a:t>
            </a:r>
          </a:p>
        </p:txBody>
      </p:sp>
      <p:graphicFrame>
        <p:nvGraphicFramePr>
          <p:cNvPr id="3" name="Table 2">
            <a:extLst>
              <a:ext uri="{FF2B5EF4-FFF2-40B4-BE49-F238E27FC236}">
                <a16:creationId xmlns:a16="http://schemas.microsoft.com/office/drawing/2014/main" id="{C4C0AC3E-2F1F-FF48-A155-6778C617F8DA}"/>
              </a:ext>
            </a:extLst>
          </p:cNvPr>
          <p:cNvGraphicFramePr>
            <a:graphicFrameLocks noGrp="1"/>
          </p:cNvGraphicFramePr>
          <p:nvPr>
            <p:extLst>
              <p:ext uri="{D42A27DB-BD31-4B8C-83A1-F6EECF244321}">
                <p14:modId xmlns:p14="http://schemas.microsoft.com/office/powerpoint/2010/main" val="3406190840"/>
              </p:ext>
            </p:extLst>
          </p:nvPr>
        </p:nvGraphicFramePr>
        <p:xfrm>
          <a:off x="112144" y="1604609"/>
          <a:ext cx="8919712" cy="2832104"/>
        </p:xfrm>
        <a:graphic>
          <a:graphicData uri="http://schemas.openxmlformats.org/drawingml/2006/table">
            <a:tbl>
              <a:tblPr firstRow="1" firstCol="1" bandRow="1">
                <a:tableStyleId>{5940675A-B579-460E-94D1-54222C63F5DA}</a:tableStyleId>
              </a:tblPr>
              <a:tblGrid>
                <a:gridCol w="1082702">
                  <a:extLst>
                    <a:ext uri="{9D8B030D-6E8A-4147-A177-3AD203B41FA5}">
                      <a16:colId xmlns:a16="http://schemas.microsoft.com/office/drawing/2014/main" val="107612379"/>
                    </a:ext>
                  </a:extLst>
                </a:gridCol>
                <a:gridCol w="699928">
                  <a:extLst>
                    <a:ext uri="{9D8B030D-6E8A-4147-A177-3AD203B41FA5}">
                      <a16:colId xmlns:a16="http://schemas.microsoft.com/office/drawing/2014/main" val="1190910786"/>
                    </a:ext>
                  </a:extLst>
                </a:gridCol>
                <a:gridCol w="702116">
                  <a:extLst>
                    <a:ext uri="{9D8B030D-6E8A-4147-A177-3AD203B41FA5}">
                      <a16:colId xmlns:a16="http://schemas.microsoft.com/office/drawing/2014/main" val="3285538146"/>
                    </a:ext>
                  </a:extLst>
                </a:gridCol>
                <a:gridCol w="702116">
                  <a:extLst>
                    <a:ext uri="{9D8B030D-6E8A-4147-A177-3AD203B41FA5}">
                      <a16:colId xmlns:a16="http://schemas.microsoft.com/office/drawing/2014/main" val="3725547108"/>
                    </a:ext>
                  </a:extLst>
                </a:gridCol>
                <a:gridCol w="702116">
                  <a:extLst>
                    <a:ext uri="{9D8B030D-6E8A-4147-A177-3AD203B41FA5}">
                      <a16:colId xmlns:a16="http://schemas.microsoft.com/office/drawing/2014/main" val="2008633708"/>
                    </a:ext>
                  </a:extLst>
                </a:gridCol>
                <a:gridCol w="699928">
                  <a:extLst>
                    <a:ext uri="{9D8B030D-6E8A-4147-A177-3AD203B41FA5}">
                      <a16:colId xmlns:a16="http://schemas.microsoft.com/office/drawing/2014/main" val="2116328594"/>
                    </a:ext>
                  </a:extLst>
                </a:gridCol>
                <a:gridCol w="699928">
                  <a:extLst>
                    <a:ext uri="{9D8B030D-6E8A-4147-A177-3AD203B41FA5}">
                      <a16:colId xmlns:a16="http://schemas.microsoft.com/office/drawing/2014/main" val="351622899"/>
                    </a:ext>
                  </a:extLst>
                </a:gridCol>
                <a:gridCol w="699928">
                  <a:extLst>
                    <a:ext uri="{9D8B030D-6E8A-4147-A177-3AD203B41FA5}">
                      <a16:colId xmlns:a16="http://schemas.microsoft.com/office/drawing/2014/main" val="4138738050"/>
                    </a:ext>
                  </a:extLst>
                </a:gridCol>
                <a:gridCol w="699928">
                  <a:extLst>
                    <a:ext uri="{9D8B030D-6E8A-4147-A177-3AD203B41FA5}">
                      <a16:colId xmlns:a16="http://schemas.microsoft.com/office/drawing/2014/main" val="695581068"/>
                    </a:ext>
                  </a:extLst>
                </a:gridCol>
                <a:gridCol w="758256">
                  <a:extLst>
                    <a:ext uri="{9D8B030D-6E8A-4147-A177-3AD203B41FA5}">
                      <a16:colId xmlns:a16="http://schemas.microsoft.com/office/drawing/2014/main" val="3860310075"/>
                    </a:ext>
                  </a:extLst>
                </a:gridCol>
                <a:gridCol w="758256">
                  <a:extLst>
                    <a:ext uri="{9D8B030D-6E8A-4147-A177-3AD203B41FA5}">
                      <a16:colId xmlns:a16="http://schemas.microsoft.com/office/drawing/2014/main" val="2071102696"/>
                    </a:ext>
                  </a:extLst>
                </a:gridCol>
                <a:gridCol w="714510">
                  <a:extLst>
                    <a:ext uri="{9D8B030D-6E8A-4147-A177-3AD203B41FA5}">
                      <a16:colId xmlns:a16="http://schemas.microsoft.com/office/drawing/2014/main" val="2506800915"/>
                    </a:ext>
                  </a:extLst>
                </a:gridCol>
              </a:tblGrid>
              <a:tr h="184150">
                <a:tc rowSpan="2" gridSpan="2">
                  <a:txBody>
                    <a:bodyPr/>
                    <a:lstStyle/>
                    <a:p>
                      <a:pPr>
                        <a:lnSpc>
                          <a:spcPct val="115000"/>
                        </a:lnSpc>
                        <a:spcAft>
                          <a:spcPts val="800"/>
                        </a:spcAft>
                      </a:pPr>
                      <a:r>
                        <a:rPr lang="en-GB" sz="1400" kern="0">
                          <a:effectLst/>
                        </a:rPr>
                        <a:t> </a:t>
                      </a:r>
                      <a:endParaRPr lang="en-GB" sz="1600" kern="100">
                        <a:effectLst/>
                      </a:endParaRPr>
                    </a:p>
                    <a:p>
                      <a:pPr>
                        <a:lnSpc>
                          <a:spcPct val="115000"/>
                        </a:lnSpc>
                        <a:spcAft>
                          <a:spcPts val="800"/>
                        </a:spcAft>
                      </a:pPr>
                      <a:r>
                        <a:rPr lang="en-GB" sz="1400" kern="0">
                          <a:effectLst/>
                        </a:rPr>
                        <a:t> </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rowSpan="2" hMerge="1">
                  <a:txBody>
                    <a:bodyPr/>
                    <a:lstStyle/>
                    <a:p>
                      <a:endParaRPr lang="en-GB"/>
                    </a:p>
                  </a:txBody>
                  <a:tcPr/>
                </a:tc>
                <a:tc gridSpan="7">
                  <a:txBody>
                    <a:bodyPr/>
                    <a:lstStyle/>
                    <a:p>
                      <a:pPr algn="ctr">
                        <a:lnSpc>
                          <a:spcPct val="115000"/>
                        </a:lnSpc>
                        <a:spcAft>
                          <a:spcPts val="800"/>
                        </a:spcAft>
                      </a:pPr>
                      <a:r>
                        <a:rPr lang="en-GB" sz="1400" kern="0">
                          <a:effectLst/>
                        </a:rPr>
                        <a:t>Questionnaire</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800"/>
                        </a:spcAft>
                      </a:pPr>
                      <a:r>
                        <a:rPr lang="en-GB" sz="1400" kern="0">
                          <a:effectLst/>
                        </a:rPr>
                        <a:t>ESM</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67522725"/>
                  </a:ext>
                </a:extLst>
              </a:tr>
              <a:tr h="184150">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GB" sz="1400" kern="0">
                          <a:effectLst/>
                        </a:rPr>
                        <a:t>0</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&lt; 30 minutes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30 - 60 minutes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1 - 2 hours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2 - 4 hours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&gt; 4 hours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dirty="0" err="1">
                          <a:effectLst/>
                        </a:rPr>
                        <a:t>Avg</a:t>
                      </a:r>
                      <a:r>
                        <a:rPr lang="en-GB" sz="1400" kern="0" dirty="0">
                          <a:effectLst/>
                        </a:rPr>
                        <a:t> (low)</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Mean</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Min</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Max</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98901833"/>
                  </a:ext>
                </a:extLst>
              </a:tr>
              <a:tr h="184150">
                <a:tc rowSpan="2">
                  <a:txBody>
                    <a:bodyPr/>
                    <a:lstStyle/>
                    <a:p>
                      <a:pPr algn="r">
                        <a:lnSpc>
                          <a:spcPct val="115000"/>
                        </a:lnSpc>
                        <a:spcAft>
                          <a:spcPts val="800"/>
                        </a:spcAft>
                      </a:pPr>
                      <a:r>
                        <a:rPr lang="en-GB" sz="1400" kern="0" dirty="0">
                          <a:effectLst/>
                        </a:rPr>
                        <a:t>Study </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dirty="0">
                          <a:effectLst/>
                        </a:rPr>
                        <a:t>Eng</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7</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5</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2</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6</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59</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18</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109</a:t>
                      </a:r>
                    </a:p>
                  </a:txBody>
                  <a:tcPr marL="68580" marR="68580" marT="0" marB="0" anchor="b"/>
                </a:tc>
                <a:extLst>
                  <a:ext uri="{0D108BD9-81ED-4DB2-BD59-A6C34878D82A}">
                    <a16:rowId xmlns:a16="http://schemas.microsoft.com/office/drawing/2014/main" val="1125262148"/>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2</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7</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5</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5</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39</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103</a:t>
                      </a:r>
                    </a:p>
                  </a:txBody>
                  <a:tcPr marL="68580" marR="68580" marT="0" marB="0" anchor="b"/>
                </a:tc>
                <a:extLst>
                  <a:ext uri="{0D108BD9-81ED-4DB2-BD59-A6C34878D82A}">
                    <a16:rowId xmlns:a16="http://schemas.microsoft.com/office/drawing/2014/main" val="3333352014"/>
                  </a:ext>
                </a:extLst>
              </a:tr>
              <a:tr h="184150">
                <a:tc rowSpan="2">
                  <a:txBody>
                    <a:bodyPr/>
                    <a:lstStyle/>
                    <a:p>
                      <a:pPr algn="r">
                        <a:lnSpc>
                          <a:spcPct val="115000"/>
                        </a:lnSpc>
                        <a:spcAft>
                          <a:spcPts val="800"/>
                        </a:spcAft>
                      </a:pPr>
                      <a:r>
                        <a:rPr lang="en-GB" sz="1400" kern="0" dirty="0">
                          <a:effectLst/>
                        </a:rPr>
                        <a:t>Socialize </a:t>
                      </a:r>
                      <a:endParaRPr lang="en-GB" sz="16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7</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3</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3</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6</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2</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70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41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161</a:t>
                      </a:r>
                    </a:p>
                  </a:txBody>
                  <a:tcPr marL="68580" marR="68580" marT="0" marB="0" anchor="b"/>
                </a:tc>
                <a:extLst>
                  <a:ext uri="{0D108BD9-81ED-4DB2-BD59-A6C34878D82A}">
                    <a16:rowId xmlns:a16="http://schemas.microsoft.com/office/drawing/2014/main" val="374687080"/>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2</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3</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5</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73</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73</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6</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135</a:t>
                      </a:r>
                    </a:p>
                  </a:txBody>
                  <a:tcPr marL="68580" marR="68580" marT="0" marB="0" anchor="b"/>
                </a:tc>
                <a:extLst>
                  <a:ext uri="{0D108BD9-81ED-4DB2-BD59-A6C34878D82A}">
                    <a16:rowId xmlns:a16="http://schemas.microsoft.com/office/drawing/2014/main" val="966599046"/>
                  </a:ext>
                </a:extLst>
              </a:tr>
              <a:tr h="184150">
                <a:tc rowSpan="2">
                  <a:txBody>
                    <a:bodyPr/>
                    <a:lstStyle/>
                    <a:p>
                      <a:pPr algn="r">
                        <a:lnSpc>
                          <a:spcPct val="115000"/>
                        </a:lnSpc>
                        <a:spcAft>
                          <a:spcPts val="800"/>
                        </a:spcAft>
                      </a:pPr>
                      <a:r>
                        <a:rPr lang="en-GB" sz="1400" kern="0">
                          <a:effectLst/>
                        </a:rPr>
                        <a:t>Buy something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17</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2</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7</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6</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51</a:t>
                      </a:r>
                    </a:p>
                  </a:txBody>
                  <a:tcPr marL="68580" marR="68580" marT="0" marB="0" anchor="b"/>
                </a:tc>
                <a:extLst>
                  <a:ext uri="{0D108BD9-81ED-4DB2-BD59-A6C34878D82A}">
                    <a16:rowId xmlns:a16="http://schemas.microsoft.com/office/drawing/2014/main" val="2496648865"/>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14</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6</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4</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19</a:t>
                      </a:r>
                    </a:p>
                  </a:txBody>
                  <a:tcPr marL="68580" marR="68580" marT="0" marB="0" anchor="b"/>
                </a:tc>
                <a:extLst>
                  <a:ext uri="{0D108BD9-81ED-4DB2-BD59-A6C34878D82A}">
                    <a16:rowId xmlns:a16="http://schemas.microsoft.com/office/drawing/2014/main" val="2568845325"/>
                  </a:ext>
                </a:extLst>
              </a:tr>
              <a:tr h="184150">
                <a:tc rowSpan="2">
                  <a:txBody>
                    <a:bodyPr/>
                    <a:lstStyle/>
                    <a:p>
                      <a:pPr algn="r">
                        <a:lnSpc>
                          <a:spcPct val="115000"/>
                        </a:lnSpc>
                        <a:spcAft>
                          <a:spcPts val="800"/>
                        </a:spcAft>
                      </a:pPr>
                      <a:r>
                        <a:rPr lang="en-GB" sz="1400" kern="0">
                          <a:effectLst/>
                        </a:rPr>
                        <a:t>Access services</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3</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15</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2</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14</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12</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58</a:t>
                      </a:r>
                    </a:p>
                  </a:txBody>
                  <a:tcPr marL="68580" marR="68580" marT="0" marB="0" anchor="b"/>
                </a:tc>
                <a:extLst>
                  <a:ext uri="{0D108BD9-81ED-4DB2-BD59-A6C34878D82A}">
                    <a16:rowId xmlns:a16="http://schemas.microsoft.com/office/drawing/2014/main" val="841800748"/>
                  </a:ext>
                </a:extLst>
              </a:tr>
              <a:tr h="184150">
                <a:tc vMerge="1">
                  <a:txBody>
                    <a:bodyPr/>
                    <a:lstStyle/>
                    <a:p>
                      <a:endParaRPr lang="en-GB"/>
                    </a:p>
                  </a:txBody>
                  <a:tcPr/>
                </a:tc>
                <a:tc>
                  <a:txBody>
                    <a:bodyPr/>
                    <a:lstStyle/>
                    <a:p>
                      <a:pPr algn="r">
                        <a:lnSpc>
                          <a:spcPct val="115000"/>
                        </a:lnSpc>
                        <a:spcAft>
                          <a:spcPts val="800"/>
                        </a:spcAft>
                      </a:pPr>
                      <a:r>
                        <a:rPr lang="en-GB" sz="1400" kern="0">
                          <a:effectLst/>
                        </a:rPr>
                        <a:t>L1</a:t>
                      </a:r>
                      <a:endParaRPr lang="en-GB" sz="16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13</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7</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a:solidFill>
                            <a:schemeClr val="tx1"/>
                          </a:solidFill>
                          <a:effectLst/>
                          <a:latin typeface="+mn-lt"/>
                          <a:ea typeface="+mn-ea"/>
                          <a:cs typeface="+mn-cs"/>
                          <a:sym typeface="Arial"/>
                        </a:rPr>
                        <a:t>1</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6</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0</a:t>
                      </a:r>
                    </a:p>
                  </a:txBody>
                  <a:tcPr marL="68580" marR="68580" marT="0" marB="0" anchor="b"/>
                </a:tc>
                <a:tc>
                  <a:txBody>
                    <a:bodyPr/>
                    <a:lstStyle/>
                    <a:p>
                      <a:pPr algn="r">
                        <a:lnSpc>
                          <a:spcPct val="115000"/>
                        </a:lnSpc>
                        <a:spcAft>
                          <a:spcPts val="800"/>
                        </a:spcAft>
                      </a:pPr>
                      <a:r>
                        <a:rPr lang="en-GB" sz="1400" b="0" i="0" u="none" strike="noStrike" kern="0" cap="none" dirty="0">
                          <a:solidFill>
                            <a:schemeClr val="tx1"/>
                          </a:solidFill>
                          <a:effectLst/>
                          <a:latin typeface="+mn-lt"/>
                          <a:ea typeface="+mn-ea"/>
                          <a:cs typeface="+mn-cs"/>
                          <a:sym typeface="Arial"/>
                        </a:rPr>
                        <a:t>32</a:t>
                      </a:r>
                    </a:p>
                  </a:txBody>
                  <a:tcPr marL="68580" marR="68580" marT="0" marB="0" anchor="b"/>
                </a:tc>
                <a:extLst>
                  <a:ext uri="{0D108BD9-81ED-4DB2-BD59-A6C34878D82A}">
                    <a16:rowId xmlns:a16="http://schemas.microsoft.com/office/drawing/2014/main" val="298256679"/>
                  </a:ext>
                </a:extLst>
              </a:tr>
            </a:tbl>
          </a:graphicData>
        </a:graphic>
      </p:graphicFrame>
    </p:spTree>
    <p:extLst>
      <p:ext uri="{BB962C8B-B14F-4D97-AF65-F5344CB8AC3E}">
        <p14:creationId xmlns:p14="http://schemas.microsoft.com/office/powerpoint/2010/main" val="226870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E9D5-54AE-280D-FD97-73FDBC92533C}"/>
              </a:ext>
            </a:extLst>
          </p:cNvPr>
          <p:cNvSpPr>
            <a:spLocks noGrp="1"/>
          </p:cNvSpPr>
          <p:nvPr>
            <p:ph type="title"/>
          </p:nvPr>
        </p:nvSpPr>
        <p:spPr/>
        <p:txBody>
          <a:bodyPr/>
          <a:lstStyle/>
          <a:p>
            <a:r>
              <a:rPr lang="en-GB" dirty="0"/>
              <a:t>Plan</a:t>
            </a:r>
          </a:p>
        </p:txBody>
      </p:sp>
      <p:sp>
        <p:nvSpPr>
          <p:cNvPr id="6" name="Text Placeholder 5">
            <a:extLst>
              <a:ext uri="{FF2B5EF4-FFF2-40B4-BE49-F238E27FC236}">
                <a16:creationId xmlns:a16="http://schemas.microsoft.com/office/drawing/2014/main" id="{B7B0C3E5-A5A7-91DC-4990-8295685C46B0}"/>
              </a:ext>
            </a:extLst>
          </p:cNvPr>
          <p:cNvSpPr>
            <a:spLocks noGrp="1"/>
          </p:cNvSpPr>
          <p:nvPr>
            <p:ph type="body" idx="4"/>
          </p:nvPr>
        </p:nvSpPr>
        <p:spPr>
          <a:xfrm>
            <a:off x="4444779" y="1487350"/>
            <a:ext cx="4361746" cy="3595175"/>
          </a:xfrm>
        </p:spPr>
        <p:txBody>
          <a:bodyPr/>
          <a:lstStyle/>
          <a:p>
            <a:endParaRPr lang="en-GB" sz="1800" dirty="0"/>
          </a:p>
          <a:p>
            <a:endParaRPr lang="en-GB" sz="1800" dirty="0"/>
          </a:p>
          <a:p>
            <a:r>
              <a:rPr lang="en-GB" sz="1800" dirty="0"/>
              <a:t>Experience sampling</a:t>
            </a:r>
          </a:p>
          <a:p>
            <a:r>
              <a:rPr lang="en-GB" sz="1800" dirty="0"/>
              <a:t>The </a:t>
            </a:r>
            <a:r>
              <a:rPr lang="en-GB" sz="1800" dirty="0" err="1"/>
              <a:t>LangTrack</a:t>
            </a:r>
            <a:r>
              <a:rPr lang="en-GB" sz="1800" dirty="0"/>
              <a:t> App</a:t>
            </a:r>
          </a:p>
          <a:p>
            <a:r>
              <a:rPr lang="en-GB" sz="1800" dirty="0"/>
              <a:t>Setting up an open-source app</a:t>
            </a:r>
          </a:p>
          <a:p>
            <a:r>
              <a:rPr lang="en-GB" sz="1800" dirty="0"/>
              <a:t>Approval procedure</a:t>
            </a:r>
          </a:p>
          <a:p>
            <a:r>
              <a:rPr lang="en-GB" sz="1800" dirty="0"/>
              <a:t>The </a:t>
            </a:r>
            <a:r>
              <a:rPr lang="en-GB" sz="1800" dirty="0" err="1"/>
              <a:t>iSpeak</a:t>
            </a:r>
            <a:r>
              <a:rPr lang="en-GB" sz="1800" dirty="0"/>
              <a:t> project</a:t>
            </a:r>
          </a:p>
          <a:p>
            <a:r>
              <a:rPr lang="en-GB" sz="1800" dirty="0"/>
              <a:t>Discussion</a:t>
            </a:r>
          </a:p>
          <a:p>
            <a:endParaRPr lang="en-GB" sz="1800" dirty="0"/>
          </a:p>
          <a:p>
            <a:endParaRPr lang="en-GB" sz="1800" dirty="0"/>
          </a:p>
          <a:p>
            <a:endParaRPr lang="en-GB" sz="1800" dirty="0"/>
          </a:p>
        </p:txBody>
      </p:sp>
      <p:pic>
        <p:nvPicPr>
          <p:cNvPr id="9" name="Google Shape;82;p17">
            <a:extLst>
              <a:ext uri="{FF2B5EF4-FFF2-40B4-BE49-F238E27FC236}">
                <a16:creationId xmlns:a16="http://schemas.microsoft.com/office/drawing/2014/main" id="{505C2901-1A22-6BB2-1E1F-F4282C3C7BDD}"/>
              </a:ext>
            </a:extLst>
          </p:cNvPr>
          <p:cNvPicPr preferRelativeResize="0">
            <a:picLocks noChangeAspect="1"/>
          </p:cNvPicPr>
          <p:nvPr/>
        </p:nvPicPr>
        <p:blipFill>
          <a:blip r:embed="rId3">
            <a:alphaModFix/>
          </a:blip>
          <a:stretch>
            <a:fillRect/>
          </a:stretch>
        </p:blipFill>
        <p:spPr>
          <a:xfrm>
            <a:off x="859760" y="1783661"/>
            <a:ext cx="2718406" cy="2718406"/>
          </a:xfrm>
          <a:prstGeom prst="roundRect">
            <a:avLst>
              <a:gd name="adj" fmla="val 16667"/>
            </a:avLst>
          </a:prstGeom>
          <a:ln w="635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818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EC8-CC02-2ECC-ADA0-159BFEAA11CC}"/>
              </a:ext>
            </a:extLst>
          </p:cNvPr>
          <p:cNvSpPr>
            <a:spLocks noGrp="1"/>
          </p:cNvSpPr>
          <p:nvPr>
            <p:ph type="title"/>
          </p:nvPr>
        </p:nvSpPr>
        <p:spPr/>
        <p:txBody>
          <a:bodyPr/>
          <a:lstStyle/>
          <a:p>
            <a:r>
              <a:rPr lang="en-GB" sz="3200" dirty="0"/>
              <a:t>The </a:t>
            </a:r>
            <a:r>
              <a:rPr lang="en-GB" sz="3200" dirty="0" err="1"/>
              <a:t>iSpeak</a:t>
            </a:r>
            <a:r>
              <a:rPr lang="en-GB" sz="3200" dirty="0"/>
              <a:t> Project: Language Use (1)</a:t>
            </a:r>
          </a:p>
        </p:txBody>
      </p:sp>
      <p:sp>
        <p:nvSpPr>
          <p:cNvPr id="3" name="Subtitle 2">
            <a:extLst>
              <a:ext uri="{FF2B5EF4-FFF2-40B4-BE49-F238E27FC236}">
                <a16:creationId xmlns:a16="http://schemas.microsoft.com/office/drawing/2014/main" id="{B6E398E7-FFFD-B8F9-3051-5240CC3E693A}"/>
              </a:ext>
            </a:extLst>
          </p:cNvPr>
          <p:cNvSpPr>
            <a:spLocks noGrp="1"/>
          </p:cNvSpPr>
          <p:nvPr>
            <p:ph type="subTitle" idx="1"/>
          </p:nvPr>
        </p:nvSpPr>
        <p:spPr>
          <a:xfrm>
            <a:off x="325224" y="1487350"/>
            <a:ext cx="8552075" cy="475800"/>
          </a:xfrm>
        </p:spPr>
        <p:txBody>
          <a:bodyPr/>
          <a:lstStyle/>
          <a:p>
            <a:r>
              <a:rPr lang="en-GB" dirty="0"/>
              <a:t>Cross-tabulation of language * mode * location</a:t>
            </a:r>
          </a:p>
        </p:txBody>
      </p:sp>
      <p:graphicFrame>
        <p:nvGraphicFramePr>
          <p:cNvPr id="9" name="Table 8">
            <a:extLst>
              <a:ext uri="{FF2B5EF4-FFF2-40B4-BE49-F238E27FC236}">
                <a16:creationId xmlns:a16="http://schemas.microsoft.com/office/drawing/2014/main" id="{5A4D96F4-C4D5-1B5A-71C4-98158E8E69A3}"/>
              </a:ext>
            </a:extLst>
          </p:cNvPr>
          <p:cNvGraphicFramePr>
            <a:graphicFrameLocks noGrp="1"/>
          </p:cNvGraphicFramePr>
          <p:nvPr>
            <p:extLst>
              <p:ext uri="{D42A27DB-BD31-4B8C-83A1-F6EECF244321}">
                <p14:modId xmlns:p14="http://schemas.microsoft.com/office/powerpoint/2010/main" val="1053243736"/>
              </p:ext>
            </p:extLst>
          </p:nvPr>
        </p:nvGraphicFramePr>
        <p:xfrm>
          <a:off x="152400" y="2168969"/>
          <a:ext cx="8877301" cy="1878714"/>
        </p:xfrm>
        <a:graphic>
          <a:graphicData uri="http://schemas.openxmlformats.org/drawingml/2006/table">
            <a:tbl>
              <a:tblPr firstRow="1" firstCol="1" bandRow="1">
                <a:tableStyleId>{5940675A-B579-460E-94D1-54222C63F5DA}</a:tableStyleId>
              </a:tblPr>
              <a:tblGrid>
                <a:gridCol w="934720">
                  <a:extLst>
                    <a:ext uri="{9D8B030D-6E8A-4147-A177-3AD203B41FA5}">
                      <a16:colId xmlns:a16="http://schemas.microsoft.com/office/drawing/2014/main" val="217109452"/>
                    </a:ext>
                  </a:extLst>
                </a:gridCol>
                <a:gridCol w="1036981">
                  <a:extLst>
                    <a:ext uri="{9D8B030D-6E8A-4147-A177-3AD203B41FA5}">
                      <a16:colId xmlns:a16="http://schemas.microsoft.com/office/drawing/2014/main" val="3986787052"/>
                    </a:ext>
                  </a:extLst>
                </a:gridCol>
                <a:gridCol w="768228">
                  <a:extLst>
                    <a:ext uri="{9D8B030D-6E8A-4147-A177-3AD203B41FA5}">
                      <a16:colId xmlns:a16="http://schemas.microsoft.com/office/drawing/2014/main" val="3836655990"/>
                    </a:ext>
                  </a:extLst>
                </a:gridCol>
                <a:gridCol w="1215305">
                  <a:extLst>
                    <a:ext uri="{9D8B030D-6E8A-4147-A177-3AD203B41FA5}">
                      <a16:colId xmlns:a16="http://schemas.microsoft.com/office/drawing/2014/main" val="2994598821"/>
                    </a:ext>
                  </a:extLst>
                </a:gridCol>
                <a:gridCol w="1215305">
                  <a:extLst>
                    <a:ext uri="{9D8B030D-6E8A-4147-A177-3AD203B41FA5}">
                      <a16:colId xmlns:a16="http://schemas.microsoft.com/office/drawing/2014/main" val="2995156721"/>
                    </a:ext>
                  </a:extLst>
                </a:gridCol>
                <a:gridCol w="768228">
                  <a:extLst>
                    <a:ext uri="{9D8B030D-6E8A-4147-A177-3AD203B41FA5}">
                      <a16:colId xmlns:a16="http://schemas.microsoft.com/office/drawing/2014/main" val="195315656"/>
                    </a:ext>
                  </a:extLst>
                </a:gridCol>
                <a:gridCol w="1085153">
                  <a:extLst>
                    <a:ext uri="{9D8B030D-6E8A-4147-A177-3AD203B41FA5}">
                      <a16:colId xmlns:a16="http://schemas.microsoft.com/office/drawing/2014/main" val="2513448844"/>
                    </a:ext>
                  </a:extLst>
                </a:gridCol>
                <a:gridCol w="1085153">
                  <a:extLst>
                    <a:ext uri="{9D8B030D-6E8A-4147-A177-3AD203B41FA5}">
                      <a16:colId xmlns:a16="http://schemas.microsoft.com/office/drawing/2014/main" val="1482679290"/>
                    </a:ext>
                  </a:extLst>
                </a:gridCol>
                <a:gridCol w="768228">
                  <a:extLst>
                    <a:ext uri="{9D8B030D-6E8A-4147-A177-3AD203B41FA5}">
                      <a16:colId xmlns:a16="http://schemas.microsoft.com/office/drawing/2014/main" val="3374777064"/>
                    </a:ext>
                  </a:extLst>
                </a:gridCol>
              </a:tblGrid>
              <a:tr h="184150">
                <a:tc rowSpan="2" gridSpan="2">
                  <a:txBody>
                    <a:bodyPr/>
                    <a:lstStyle/>
                    <a:p>
                      <a:endParaRPr lang="en-GB" sz="1400" kern="100" dirty="0">
                        <a:effectLst/>
                        <a:latin typeface="Aptos" panose="020B0004020202020204" pitchFamily="34" charset="0"/>
                      </a:endParaRPr>
                    </a:p>
                  </a:txBody>
                  <a:tcPr marL="68580" marR="68580" marT="0" marB="0"/>
                </a:tc>
                <a:tc rowSpan="2" hMerge="1">
                  <a:txBody>
                    <a:bodyPr/>
                    <a:lstStyle/>
                    <a:p>
                      <a:endParaRPr lang="en-GB"/>
                    </a:p>
                  </a:txBody>
                  <a:tcPr/>
                </a:tc>
                <a:tc gridSpan="3">
                  <a:txBody>
                    <a:bodyPr/>
                    <a:lstStyle/>
                    <a:p>
                      <a:pPr algn="ctr">
                        <a:lnSpc>
                          <a:spcPct val="115000"/>
                        </a:lnSpc>
                        <a:spcAft>
                          <a:spcPts val="800"/>
                        </a:spcAft>
                      </a:pPr>
                      <a:r>
                        <a:rPr lang="en-GB" sz="1400" kern="0">
                          <a:effectLst/>
                        </a:rPr>
                        <a:t>In person</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gridSpan="3">
                  <a:txBody>
                    <a:bodyPr/>
                    <a:lstStyle/>
                    <a:p>
                      <a:pPr algn="ctr">
                        <a:lnSpc>
                          <a:spcPct val="115000"/>
                        </a:lnSpc>
                        <a:spcAft>
                          <a:spcPts val="800"/>
                        </a:spcAft>
                      </a:pPr>
                      <a:r>
                        <a:rPr lang="en-GB" sz="1400" kern="0">
                          <a:effectLst/>
                        </a:rPr>
                        <a:t>Online</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rowSpan="2">
                  <a:txBody>
                    <a:bodyPr/>
                    <a:lstStyle/>
                    <a:p>
                      <a:pPr algn="ctr">
                        <a:lnSpc>
                          <a:spcPct val="115000"/>
                        </a:lnSpc>
                        <a:spcAft>
                          <a:spcPts val="800"/>
                        </a:spcAft>
                      </a:pPr>
                      <a:r>
                        <a:rPr lang="en-GB" sz="1400" kern="0">
                          <a:effectLst/>
                        </a:rPr>
                        <a:t>Grand Total</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400204559"/>
                  </a:ext>
                </a:extLst>
              </a:tr>
              <a:tr h="184150">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GB" sz="1400" kern="0">
                          <a:effectLst/>
                        </a:rPr>
                        <a:t>In the UK</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At home</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Somewhere else</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In the UK</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At home</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15000"/>
                        </a:lnSpc>
                        <a:spcAft>
                          <a:spcPts val="800"/>
                        </a:spcAft>
                      </a:pPr>
                      <a:r>
                        <a:rPr lang="en-GB" sz="1400" kern="0">
                          <a:effectLst/>
                        </a:rPr>
                        <a:t>Somewhere else</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1602300042"/>
                  </a:ext>
                </a:extLst>
              </a:tr>
              <a:tr h="184150">
                <a:tc rowSpan="3">
                  <a:txBody>
                    <a:bodyPr/>
                    <a:lstStyle/>
                    <a:p>
                      <a:pPr algn="r">
                        <a:lnSpc>
                          <a:spcPct val="115000"/>
                        </a:lnSpc>
                        <a:spcAft>
                          <a:spcPts val="800"/>
                        </a:spcAft>
                      </a:pPr>
                      <a:r>
                        <a:rPr lang="en-GB" sz="1400" kern="0" dirty="0">
                          <a:effectLst/>
                        </a:rPr>
                        <a:t>Language</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English</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79</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4</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108</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92978260"/>
                  </a:ext>
                </a:extLst>
              </a:tr>
              <a:tr h="184150">
                <a:tc vMerge="1">
                  <a:txBody>
                    <a:bodyPr/>
                    <a:lstStyle/>
                    <a:p>
                      <a:endParaRPr lang="en-GB" sz="1400" kern="100">
                        <a:effectLst/>
                        <a:latin typeface="Aptos" panose="020B0004020202020204" pitchFamily="34" charset="0"/>
                      </a:endParaRPr>
                    </a:p>
                  </a:txBody>
                  <a:tcPr marL="68580" marR="68580" marT="0" marB="0"/>
                </a:tc>
                <a:tc>
                  <a:txBody>
                    <a:bodyPr/>
                    <a:lstStyle/>
                    <a:p>
                      <a:pPr algn="r">
                        <a:lnSpc>
                          <a:spcPct val="115000"/>
                        </a:lnSpc>
                        <a:spcAft>
                          <a:spcPts val="800"/>
                        </a:spcAft>
                      </a:pPr>
                      <a:r>
                        <a:rPr lang="en-GB" sz="1400" kern="0" dirty="0">
                          <a:effectLst/>
                        </a:rPr>
                        <a:t>First language</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51</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29</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55</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142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38525962"/>
                  </a:ext>
                </a:extLst>
              </a:tr>
              <a:tr h="184150">
                <a:tc vMerge="1">
                  <a:txBody>
                    <a:bodyPr/>
                    <a:lstStyle/>
                    <a:p>
                      <a:endParaRPr lang="en-GB" sz="1400" kern="100" dirty="0">
                        <a:effectLst/>
                        <a:latin typeface="Aptos" panose="020B0004020202020204" pitchFamily="34" charset="0"/>
                      </a:endParaRPr>
                    </a:p>
                  </a:txBody>
                  <a:tcPr marL="68580" marR="68580" marT="0" marB="0"/>
                </a:tc>
                <a:tc>
                  <a:txBody>
                    <a:bodyPr/>
                    <a:lstStyle/>
                    <a:p>
                      <a:pPr algn="r">
                        <a:lnSpc>
                          <a:spcPct val="115000"/>
                        </a:lnSpc>
                        <a:spcAft>
                          <a:spcPts val="800"/>
                        </a:spcAft>
                      </a:pPr>
                      <a:r>
                        <a:rPr lang="en-GB" sz="1400" kern="0">
                          <a:effectLst/>
                        </a:rPr>
                        <a:t>Mix</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32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0</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4</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49</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77901506"/>
                  </a:ext>
                </a:extLst>
              </a:tr>
              <a:tr h="184150">
                <a:tc gridSpan="2">
                  <a:txBody>
                    <a:bodyPr/>
                    <a:lstStyle/>
                    <a:p>
                      <a:pPr algn="r">
                        <a:lnSpc>
                          <a:spcPct val="115000"/>
                        </a:lnSpc>
                        <a:spcAft>
                          <a:spcPts val="800"/>
                        </a:spcAft>
                      </a:pPr>
                      <a:r>
                        <a:rPr lang="en-GB" sz="1400" kern="0">
                          <a:effectLst/>
                        </a:rPr>
                        <a:t>Total</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a:txBody>
                    <a:bodyPr/>
                    <a:lstStyle/>
                    <a:p>
                      <a:pPr algn="r">
                        <a:lnSpc>
                          <a:spcPct val="115000"/>
                        </a:lnSpc>
                        <a:spcAft>
                          <a:spcPts val="800"/>
                        </a:spcAft>
                      </a:pPr>
                      <a:r>
                        <a:rPr lang="en-GB" sz="1400" kern="0">
                          <a:effectLst/>
                        </a:rPr>
                        <a:t>162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2</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57</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63</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a:effectLst/>
                        </a:rPr>
                        <a:t>14</a:t>
                      </a:r>
                      <a:endParaRPr lang="en-GB" sz="1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400" kern="0" dirty="0">
                          <a:effectLst/>
                        </a:rPr>
                        <a:t>299</a:t>
                      </a:r>
                      <a:endParaRPr lang="en-GB" sz="1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8264121"/>
                  </a:ext>
                </a:extLst>
              </a:tr>
            </a:tbl>
          </a:graphicData>
        </a:graphic>
      </p:graphicFrame>
    </p:spTree>
    <p:extLst>
      <p:ext uri="{BB962C8B-B14F-4D97-AF65-F5344CB8AC3E}">
        <p14:creationId xmlns:p14="http://schemas.microsoft.com/office/powerpoint/2010/main" val="3658386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EC8-CC02-2ECC-ADA0-159BFEAA11CC}"/>
              </a:ext>
            </a:extLst>
          </p:cNvPr>
          <p:cNvSpPr>
            <a:spLocks noGrp="1"/>
          </p:cNvSpPr>
          <p:nvPr>
            <p:ph type="title"/>
          </p:nvPr>
        </p:nvSpPr>
        <p:spPr/>
        <p:txBody>
          <a:bodyPr/>
          <a:lstStyle/>
          <a:p>
            <a:r>
              <a:rPr lang="en-GB" sz="3200" dirty="0"/>
              <a:t>The </a:t>
            </a:r>
            <a:r>
              <a:rPr lang="en-GB" sz="3200" dirty="0" err="1"/>
              <a:t>iSpeak</a:t>
            </a:r>
            <a:r>
              <a:rPr lang="en-GB" sz="3200" dirty="0"/>
              <a:t> Project: Language Use (2)</a:t>
            </a:r>
          </a:p>
        </p:txBody>
      </p:sp>
      <p:sp>
        <p:nvSpPr>
          <p:cNvPr id="3" name="Subtitle 2">
            <a:extLst>
              <a:ext uri="{FF2B5EF4-FFF2-40B4-BE49-F238E27FC236}">
                <a16:creationId xmlns:a16="http://schemas.microsoft.com/office/drawing/2014/main" id="{B6E398E7-FFFD-B8F9-3051-5240CC3E693A}"/>
              </a:ext>
            </a:extLst>
          </p:cNvPr>
          <p:cNvSpPr>
            <a:spLocks noGrp="1"/>
          </p:cNvSpPr>
          <p:nvPr>
            <p:ph type="subTitle" idx="1"/>
          </p:nvPr>
        </p:nvSpPr>
        <p:spPr>
          <a:xfrm>
            <a:off x="325224" y="1487350"/>
            <a:ext cx="8552075" cy="475800"/>
          </a:xfrm>
        </p:spPr>
        <p:txBody>
          <a:bodyPr/>
          <a:lstStyle/>
          <a:p>
            <a:r>
              <a:rPr lang="en-GB" dirty="0"/>
              <a:t>Cross-tabulation of language * medium (for online only)</a:t>
            </a:r>
          </a:p>
        </p:txBody>
      </p:sp>
      <p:graphicFrame>
        <p:nvGraphicFramePr>
          <p:cNvPr id="4" name="Table 3">
            <a:extLst>
              <a:ext uri="{FF2B5EF4-FFF2-40B4-BE49-F238E27FC236}">
                <a16:creationId xmlns:a16="http://schemas.microsoft.com/office/drawing/2014/main" id="{D3E2C388-62BE-4061-4901-15DC1D2D4D67}"/>
              </a:ext>
            </a:extLst>
          </p:cNvPr>
          <p:cNvGraphicFramePr>
            <a:graphicFrameLocks noGrp="1"/>
          </p:cNvGraphicFramePr>
          <p:nvPr>
            <p:extLst>
              <p:ext uri="{D42A27DB-BD31-4B8C-83A1-F6EECF244321}">
                <p14:modId xmlns:p14="http://schemas.microsoft.com/office/powerpoint/2010/main" val="3662153444"/>
              </p:ext>
            </p:extLst>
          </p:nvPr>
        </p:nvGraphicFramePr>
        <p:xfrm>
          <a:off x="1457276" y="2113788"/>
          <a:ext cx="5963969" cy="1802638"/>
        </p:xfrm>
        <a:graphic>
          <a:graphicData uri="http://schemas.openxmlformats.org/drawingml/2006/table">
            <a:tbl>
              <a:tblPr firstRow="1" firstCol="1" bandRow="1">
                <a:tableStyleId>{5940675A-B579-460E-94D1-54222C63F5DA}</a:tableStyleId>
              </a:tblPr>
              <a:tblGrid>
                <a:gridCol w="1390807">
                  <a:extLst>
                    <a:ext uri="{9D8B030D-6E8A-4147-A177-3AD203B41FA5}">
                      <a16:colId xmlns:a16="http://schemas.microsoft.com/office/drawing/2014/main" val="3941646813"/>
                    </a:ext>
                  </a:extLst>
                </a:gridCol>
                <a:gridCol w="1390807">
                  <a:extLst>
                    <a:ext uri="{9D8B030D-6E8A-4147-A177-3AD203B41FA5}">
                      <a16:colId xmlns:a16="http://schemas.microsoft.com/office/drawing/2014/main" val="2406797382"/>
                    </a:ext>
                  </a:extLst>
                </a:gridCol>
                <a:gridCol w="1125075">
                  <a:extLst>
                    <a:ext uri="{9D8B030D-6E8A-4147-A177-3AD203B41FA5}">
                      <a16:colId xmlns:a16="http://schemas.microsoft.com/office/drawing/2014/main" val="2931925134"/>
                    </a:ext>
                  </a:extLst>
                </a:gridCol>
                <a:gridCol w="1028640">
                  <a:extLst>
                    <a:ext uri="{9D8B030D-6E8A-4147-A177-3AD203B41FA5}">
                      <a16:colId xmlns:a16="http://schemas.microsoft.com/office/drawing/2014/main" val="1866545918"/>
                    </a:ext>
                  </a:extLst>
                </a:gridCol>
                <a:gridCol w="1028640">
                  <a:extLst>
                    <a:ext uri="{9D8B030D-6E8A-4147-A177-3AD203B41FA5}">
                      <a16:colId xmlns:a16="http://schemas.microsoft.com/office/drawing/2014/main" val="1608482568"/>
                    </a:ext>
                  </a:extLst>
                </a:gridCol>
              </a:tblGrid>
              <a:tr h="184150">
                <a:tc gridSpan="2">
                  <a:txBody>
                    <a:bodyPr/>
                    <a:lstStyle/>
                    <a:p>
                      <a:endParaRPr lang="en-GB" sz="1800" kern="100">
                        <a:effectLst/>
                        <a:latin typeface="Aptos" panose="020B0004020202020204" pitchFamily="34" charset="0"/>
                      </a:endParaRPr>
                    </a:p>
                  </a:txBody>
                  <a:tcPr marL="68580" marR="68580" marT="0" marB="0"/>
                </a:tc>
                <a:tc hMerge="1">
                  <a:txBody>
                    <a:bodyPr/>
                    <a:lstStyle/>
                    <a:p>
                      <a:endParaRPr lang="en-GB"/>
                    </a:p>
                  </a:txBody>
                  <a:tcPr/>
                </a:tc>
                <a:tc>
                  <a:txBody>
                    <a:bodyPr/>
                    <a:lstStyle/>
                    <a:p>
                      <a:pPr>
                        <a:lnSpc>
                          <a:spcPct val="115000"/>
                        </a:lnSpc>
                        <a:spcAft>
                          <a:spcPts val="800"/>
                        </a:spcAft>
                      </a:pPr>
                      <a:r>
                        <a:rPr lang="en-GB" sz="1800" kern="0">
                          <a:effectLst/>
                        </a:rPr>
                        <a:t>Speaking</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GB" sz="1800" kern="0">
                          <a:effectLst/>
                        </a:rPr>
                        <a:t>Writing</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pPr>
                      <a:r>
                        <a:rPr lang="en-GB" sz="1800" kern="0">
                          <a:effectLst/>
                        </a:rPr>
                        <a:t>Total</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62985983"/>
                  </a:ext>
                </a:extLst>
              </a:tr>
              <a:tr h="196850">
                <a:tc rowSpan="3">
                  <a:txBody>
                    <a:bodyPr/>
                    <a:lstStyle/>
                    <a:p>
                      <a:pPr algn="r">
                        <a:lnSpc>
                          <a:spcPct val="115000"/>
                        </a:lnSpc>
                        <a:spcAft>
                          <a:spcPts val="800"/>
                        </a:spcAft>
                      </a:pPr>
                      <a:r>
                        <a:rPr lang="en-GB" sz="1800" kern="0">
                          <a:effectLst/>
                        </a:rPr>
                        <a:t>Language</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English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8</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20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28</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93900644"/>
                  </a:ext>
                </a:extLst>
              </a:tr>
              <a:tr h="184150">
                <a:tc vMerge="1">
                  <a:txBody>
                    <a:bodyPr/>
                    <a:lstStyle/>
                    <a:p>
                      <a:endParaRPr lang="en-GB"/>
                    </a:p>
                  </a:txBody>
                  <a:tcPr/>
                </a:tc>
                <a:tc>
                  <a:txBody>
                    <a:bodyPr/>
                    <a:lstStyle/>
                    <a:p>
                      <a:pPr algn="r">
                        <a:lnSpc>
                          <a:spcPct val="115000"/>
                        </a:lnSpc>
                        <a:spcAft>
                          <a:spcPts val="800"/>
                        </a:spcAft>
                      </a:pPr>
                      <a:r>
                        <a:rPr lang="en-GB" sz="1800" kern="0" dirty="0">
                          <a:effectLst/>
                        </a:rPr>
                        <a:t>First language</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42</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48</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90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91824890"/>
                  </a:ext>
                </a:extLst>
              </a:tr>
              <a:tr h="184150">
                <a:tc vMerge="1">
                  <a:txBody>
                    <a:bodyPr/>
                    <a:lstStyle/>
                    <a:p>
                      <a:endParaRPr lang="en-GB"/>
                    </a:p>
                  </a:txBody>
                  <a:tcPr/>
                </a:tc>
                <a:tc>
                  <a:txBody>
                    <a:bodyPr/>
                    <a:lstStyle/>
                    <a:p>
                      <a:pPr algn="r">
                        <a:lnSpc>
                          <a:spcPct val="115000"/>
                        </a:lnSpc>
                        <a:spcAft>
                          <a:spcPts val="800"/>
                        </a:spcAft>
                      </a:pPr>
                      <a:r>
                        <a:rPr lang="en-GB" sz="1800" kern="0">
                          <a:effectLst/>
                        </a:rPr>
                        <a:t>Mix</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16</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16</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27552287"/>
                  </a:ext>
                </a:extLst>
              </a:tr>
              <a:tr h="184150">
                <a:tc gridSpan="2">
                  <a:txBody>
                    <a:bodyPr/>
                    <a:lstStyle/>
                    <a:p>
                      <a:pPr algn="r">
                        <a:lnSpc>
                          <a:spcPct val="115000"/>
                        </a:lnSpc>
                        <a:spcAft>
                          <a:spcPts val="800"/>
                        </a:spcAft>
                      </a:pPr>
                      <a:r>
                        <a:rPr lang="en-GB" sz="1800" kern="0">
                          <a:effectLst/>
                        </a:rPr>
                        <a:t>Total</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a:txBody>
                    <a:bodyPr/>
                    <a:lstStyle/>
                    <a:p>
                      <a:pPr algn="r">
                        <a:lnSpc>
                          <a:spcPct val="115000"/>
                        </a:lnSpc>
                        <a:spcAft>
                          <a:spcPts val="800"/>
                        </a:spcAft>
                      </a:pPr>
                      <a:r>
                        <a:rPr lang="en-GB" sz="1800" kern="0">
                          <a:effectLst/>
                        </a:rPr>
                        <a:t>50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84</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dirty="0">
                          <a:effectLst/>
                        </a:rPr>
                        <a:t>134</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83680128"/>
                  </a:ext>
                </a:extLst>
              </a:tr>
            </a:tbl>
          </a:graphicData>
        </a:graphic>
      </p:graphicFrame>
    </p:spTree>
    <p:extLst>
      <p:ext uri="{BB962C8B-B14F-4D97-AF65-F5344CB8AC3E}">
        <p14:creationId xmlns:p14="http://schemas.microsoft.com/office/powerpoint/2010/main" val="3317227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EC8-CC02-2ECC-ADA0-159BFEAA11CC}"/>
              </a:ext>
            </a:extLst>
          </p:cNvPr>
          <p:cNvSpPr>
            <a:spLocks noGrp="1"/>
          </p:cNvSpPr>
          <p:nvPr>
            <p:ph type="title"/>
          </p:nvPr>
        </p:nvSpPr>
        <p:spPr/>
        <p:txBody>
          <a:bodyPr/>
          <a:lstStyle/>
          <a:p>
            <a:r>
              <a:rPr lang="en-GB" sz="3200" dirty="0"/>
              <a:t>The </a:t>
            </a:r>
            <a:r>
              <a:rPr lang="en-GB" sz="3200" dirty="0" err="1"/>
              <a:t>iSpeak</a:t>
            </a:r>
            <a:r>
              <a:rPr lang="en-GB" sz="3200" dirty="0"/>
              <a:t> Project: Language Use (3)</a:t>
            </a:r>
          </a:p>
        </p:txBody>
      </p:sp>
      <p:graphicFrame>
        <p:nvGraphicFramePr>
          <p:cNvPr id="7" name="Chart 6">
            <a:extLst>
              <a:ext uri="{FF2B5EF4-FFF2-40B4-BE49-F238E27FC236}">
                <a16:creationId xmlns:a16="http://schemas.microsoft.com/office/drawing/2014/main" id="{F031D186-5E82-2A98-134F-82DF86F02B08}"/>
              </a:ext>
            </a:extLst>
          </p:cNvPr>
          <p:cNvGraphicFramePr/>
          <p:nvPr>
            <p:extLst>
              <p:ext uri="{D42A27DB-BD31-4B8C-83A1-F6EECF244321}">
                <p14:modId xmlns:p14="http://schemas.microsoft.com/office/powerpoint/2010/main" val="2806645682"/>
              </p:ext>
            </p:extLst>
          </p:nvPr>
        </p:nvGraphicFramePr>
        <p:xfrm>
          <a:off x="1" y="1501141"/>
          <a:ext cx="2880000" cy="2213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1288B72-1735-6E0A-2659-25C5E01C5B70}"/>
              </a:ext>
            </a:extLst>
          </p:cNvPr>
          <p:cNvGraphicFramePr/>
          <p:nvPr>
            <p:extLst>
              <p:ext uri="{D42A27DB-BD31-4B8C-83A1-F6EECF244321}">
                <p14:modId xmlns:p14="http://schemas.microsoft.com/office/powerpoint/2010/main" val="4194500009"/>
              </p:ext>
            </p:extLst>
          </p:nvPr>
        </p:nvGraphicFramePr>
        <p:xfrm>
          <a:off x="3132000" y="1491614"/>
          <a:ext cx="2880000" cy="221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0B8D704-C70F-B4D2-2EAC-46577CDA42C9}"/>
              </a:ext>
            </a:extLst>
          </p:cNvPr>
          <p:cNvGraphicFramePr/>
          <p:nvPr>
            <p:extLst>
              <p:ext uri="{D42A27DB-BD31-4B8C-83A1-F6EECF244321}">
                <p14:modId xmlns:p14="http://schemas.microsoft.com/office/powerpoint/2010/main" val="3636995235"/>
              </p:ext>
            </p:extLst>
          </p:nvPr>
        </p:nvGraphicFramePr>
        <p:xfrm>
          <a:off x="6267449" y="1482091"/>
          <a:ext cx="2880000" cy="221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4402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EC8-CC02-2ECC-ADA0-159BFEAA11CC}"/>
              </a:ext>
            </a:extLst>
          </p:cNvPr>
          <p:cNvSpPr>
            <a:spLocks noGrp="1"/>
          </p:cNvSpPr>
          <p:nvPr>
            <p:ph type="title"/>
          </p:nvPr>
        </p:nvSpPr>
        <p:spPr/>
        <p:txBody>
          <a:bodyPr/>
          <a:lstStyle/>
          <a:p>
            <a:r>
              <a:rPr lang="en-GB" sz="3200" dirty="0"/>
              <a:t>The </a:t>
            </a:r>
            <a:r>
              <a:rPr lang="en-GB" sz="3200" dirty="0" err="1"/>
              <a:t>iSpeak</a:t>
            </a:r>
            <a:r>
              <a:rPr lang="en-GB" sz="3200" dirty="0"/>
              <a:t> Project: Language Use (4)</a:t>
            </a:r>
          </a:p>
        </p:txBody>
      </p:sp>
      <p:graphicFrame>
        <p:nvGraphicFramePr>
          <p:cNvPr id="3" name="Chart 2">
            <a:extLst>
              <a:ext uri="{FF2B5EF4-FFF2-40B4-BE49-F238E27FC236}">
                <a16:creationId xmlns:a16="http://schemas.microsoft.com/office/drawing/2014/main" id="{5236DFDE-AF03-69BD-345C-18C006F0440F}"/>
              </a:ext>
            </a:extLst>
          </p:cNvPr>
          <p:cNvGraphicFramePr/>
          <p:nvPr>
            <p:extLst>
              <p:ext uri="{D42A27DB-BD31-4B8C-83A1-F6EECF244321}">
                <p14:modId xmlns:p14="http://schemas.microsoft.com/office/powerpoint/2010/main" val="1634901165"/>
              </p:ext>
            </p:extLst>
          </p:nvPr>
        </p:nvGraphicFramePr>
        <p:xfrm>
          <a:off x="-25718" y="1282065"/>
          <a:ext cx="4661535" cy="263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EFCCF49-6FF3-7FCC-EF9A-866589C31BC5}"/>
              </a:ext>
            </a:extLst>
          </p:cNvPr>
          <p:cNvGraphicFramePr/>
          <p:nvPr>
            <p:extLst>
              <p:ext uri="{D42A27DB-BD31-4B8C-83A1-F6EECF244321}">
                <p14:modId xmlns:p14="http://schemas.microsoft.com/office/powerpoint/2010/main" val="3702718353"/>
              </p:ext>
            </p:extLst>
          </p:nvPr>
        </p:nvGraphicFramePr>
        <p:xfrm>
          <a:off x="4470082" y="1282065"/>
          <a:ext cx="4661535" cy="2636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8614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EC8-CC02-2ECC-ADA0-159BFEAA11CC}"/>
              </a:ext>
            </a:extLst>
          </p:cNvPr>
          <p:cNvSpPr>
            <a:spLocks noGrp="1"/>
          </p:cNvSpPr>
          <p:nvPr>
            <p:ph type="title"/>
          </p:nvPr>
        </p:nvSpPr>
        <p:spPr/>
        <p:txBody>
          <a:bodyPr/>
          <a:lstStyle/>
          <a:p>
            <a:r>
              <a:rPr lang="en-GB" sz="3200" dirty="0"/>
              <a:t>The </a:t>
            </a:r>
            <a:r>
              <a:rPr lang="en-GB" sz="3200" dirty="0" err="1"/>
              <a:t>iSpeak</a:t>
            </a:r>
            <a:r>
              <a:rPr lang="en-GB" sz="3200" dirty="0"/>
              <a:t> Project: Language Use (5)</a:t>
            </a:r>
          </a:p>
        </p:txBody>
      </p:sp>
      <p:graphicFrame>
        <p:nvGraphicFramePr>
          <p:cNvPr id="5" name="Table 4">
            <a:extLst>
              <a:ext uri="{FF2B5EF4-FFF2-40B4-BE49-F238E27FC236}">
                <a16:creationId xmlns:a16="http://schemas.microsoft.com/office/drawing/2014/main" id="{48A31481-AD73-7C08-C92F-DB5EAE6BD2DD}"/>
              </a:ext>
            </a:extLst>
          </p:cNvPr>
          <p:cNvGraphicFramePr>
            <a:graphicFrameLocks noGrp="1"/>
          </p:cNvGraphicFramePr>
          <p:nvPr>
            <p:extLst>
              <p:ext uri="{D42A27DB-BD31-4B8C-83A1-F6EECF244321}">
                <p14:modId xmlns:p14="http://schemas.microsoft.com/office/powerpoint/2010/main" val="2135268518"/>
              </p:ext>
            </p:extLst>
          </p:nvPr>
        </p:nvGraphicFramePr>
        <p:xfrm>
          <a:off x="367750" y="1393093"/>
          <a:ext cx="8111577" cy="1550416"/>
        </p:xfrm>
        <a:graphic>
          <a:graphicData uri="http://schemas.openxmlformats.org/drawingml/2006/table">
            <a:tbl>
              <a:tblPr firstRow="1" firstCol="1" bandRow="1">
                <a:tableStyleId>{5940675A-B579-460E-94D1-54222C63F5DA}</a:tableStyleId>
              </a:tblPr>
              <a:tblGrid>
                <a:gridCol w="1855524">
                  <a:extLst>
                    <a:ext uri="{9D8B030D-6E8A-4147-A177-3AD203B41FA5}">
                      <a16:colId xmlns:a16="http://schemas.microsoft.com/office/drawing/2014/main" val="3788512504"/>
                    </a:ext>
                  </a:extLst>
                </a:gridCol>
                <a:gridCol w="1720330">
                  <a:extLst>
                    <a:ext uri="{9D8B030D-6E8A-4147-A177-3AD203B41FA5}">
                      <a16:colId xmlns:a16="http://schemas.microsoft.com/office/drawing/2014/main" val="39402939"/>
                    </a:ext>
                  </a:extLst>
                </a:gridCol>
                <a:gridCol w="1622315">
                  <a:extLst>
                    <a:ext uri="{9D8B030D-6E8A-4147-A177-3AD203B41FA5}">
                      <a16:colId xmlns:a16="http://schemas.microsoft.com/office/drawing/2014/main" val="1214253925"/>
                    </a:ext>
                  </a:extLst>
                </a:gridCol>
                <a:gridCol w="1605416">
                  <a:extLst>
                    <a:ext uri="{9D8B030D-6E8A-4147-A177-3AD203B41FA5}">
                      <a16:colId xmlns:a16="http://schemas.microsoft.com/office/drawing/2014/main" val="1845563225"/>
                    </a:ext>
                  </a:extLst>
                </a:gridCol>
                <a:gridCol w="1307992">
                  <a:extLst>
                    <a:ext uri="{9D8B030D-6E8A-4147-A177-3AD203B41FA5}">
                      <a16:colId xmlns:a16="http://schemas.microsoft.com/office/drawing/2014/main" val="4017596740"/>
                    </a:ext>
                  </a:extLst>
                </a:gridCol>
              </a:tblGrid>
              <a:tr h="154940">
                <a:tc gridSpan="2">
                  <a:txBody>
                    <a:bodyPr/>
                    <a:lstStyle/>
                    <a:p>
                      <a:endParaRPr lang="en-GB" sz="1800" kern="100">
                        <a:effectLst/>
                        <a:latin typeface="Aptos" panose="020B0004020202020204" pitchFamily="34" charset="0"/>
                      </a:endParaRPr>
                    </a:p>
                  </a:txBody>
                  <a:tcPr marL="68580" marR="68580" marT="0" marB="0"/>
                </a:tc>
                <a:tc hMerge="1">
                  <a:txBody>
                    <a:bodyPr/>
                    <a:lstStyle/>
                    <a:p>
                      <a:endParaRPr lang="en-GB"/>
                    </a:p>
                  </a:txBody>
                  <a:tcPr/>
                </a:tc>
                <a:tc>
                  <a:txBody>
                    <a:bodyPr/>
                    <a:lstStyle/>
                    <a:p>
                      <a:pPr algn="ctr">
                        <a:lnSpc>
                          <a:spcPct val="115000"/>
                        </a:lnSpc>
                        <a:spcAft>
                          <a:spcPts val="800"/>
                        </a:spcAft>
                      </a:pPr>
                      <a:r>
                        <a:rPr lang="en-GB" sz="1800" kern="0">
                          <a:effectLst/>
                        </a:rPr>
                        <a:t>In person</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GB" sz="1800" kern="0">
                          <a:effectLst/>
                        </a:rPr>
                        <a:t>Online</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GB" sz="1800" kern="0">
                          <a:effectLst/>
                        </a:rPr>
                        <a:t>Total</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79374194"/>
                  </a:ext>
                </a:extLst>
              </a:tr>
              <a:tr h="196850">
                <a:tc rowSpan="3">
                  <a:txBody>
                    <a:bodyPr/>
                    <a:lstStyle/>
                    <a:p>
                      <a:pPr algn="r">
                        <a:lnSpc>
                          <a:spcPct val="115000"/>
                        </a:lnSpc>
                        <a:spcAft>
                          <a:spcPts val="800"/>
                        </a:spcAft>
                      </a:pPr>
                      <a:r>
                        <a:rPr lang="en-GB" sz="1800" kern="0" dirty="0">
                          <a:effectLst/>
                        </a:rPr>
                        <a:t>Language</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English</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5</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1</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6</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27455667"/>
                  </a:ext>
                </a:extLst>
              </a:tr>
              <a:tr h="360680">
                <a:tc vMerge="1">
                  <a:txBody>
                    <a:bodyPr/>
                    <a:lstStyle/>
                    <a:p>
                      <a:endParaRPr lang="en-GB"/>
                    </a:p>
                  </a:txBody>
                  <a:tcPr/>
                </a:tc>
                <a:tc>
                  <a:txBody>
                    <a:bodyPr/>
                    <a:lstStyle/>
                    <a:p>
                      <a:pPr algn="r">
                        <a:lnSpc>
                          <a:spcPct val="115000"/>
                        </a:lnSpc>
                        <a:spcAft>
                          <a:spcPts val="800"/>
                        </a:spcAft>
                      </a:pPr>
                      <a:r>
                        <a:rPr lang="en-GB" sz="1800" kern="0">
                          <a:effectLst/>
                        </a:rPr>
                        <a:t>First language</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9</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1</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10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05657058"/>
                  </a:ext>
                </a:extLst>
              </a:tr>
              <a:tr h="196850">
                <a:tc vMerge="1">
                  <a:txBody>
                    <a:bodyPr/>
                    <a:lstStyle/>
                    <a:p>
                      <a:endParaRPr lang="en-GB"/>
                    </a:p>
                  </a:txBody>
                  <a:tcPr/>
                </a:tc>
                <a:tc>
                  <a:txBody>
                    <a:bodyPr/>
                    <a:lstStyle/>
                    <a:p>
                      <a:pPr algn="r">
                        <a:lnSpc>
                          <a:spcPct val="115000"/>
                        </a:lnSpc>
                        <a:spcAft>
                          <a:spcPts val="800"/>
                        </a:spcAft>
                      </a:pPr>
                      <a:r>
                        <a:rPr lang="en-GB" sz="1800" kern="0">
                          <a:effectLst/>
                        </a:rPr>
                        <a:t>Mix</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6</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6</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76924339"/>
                  </a:ext>
                </a:extLst>
              </a:tr>
              <a:tr h="196850">
                <a:tc gridSpan="2">
                  <a:txBody>
                    <a:bodyPr/>
                    <a:lstStyle/>
                    <a:p>
                      <a:pPr algn="r">
                        <a:lnSpc>
                          <a:spcPct val="115000"/>
                        </a:lnSpc>
                        <a:spcAft>
                          <a:spcPts val="800"/>
                        </a:spcAft>
                      </a:pPr>
                      <a:r>
                        <a:rPr lang="en-GB" sz="1800" kern="0">
                          <a:effectLst/>
                        </a:rPr>
                        <a:t>Total</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tc>
                  <a:txBody>
                    <a:bodyPr/>
                    <a:lstStyle/>
                    <a:p>
                      <a:pPr algn="r">
                        <a:lnSpc>
                          <a:spcPct val="115000"/>
                        </a:lnSpc>
                        <a:spcAft>
                          <a:spcPts val="800"/>
                        </a:spcAft>
                      </a:pPr>
                      <a:r>
                        <a:rPr lang="en-GB" sz="1800" kern="0">
                          <a:effectLst/>
                        </a:rPr>
                        <a:t>20</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a:effectLst/>
                        </a:rPr>
                        <a:t>2</a:t>
                      </a: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800"/>
                        </a:spcAft>
                      </a:pPr>
                      <a:r>
                        <a:rPr lang="en-GB" sz="1800" kern="0" dirty="0">
                          <a:effectLst/>
                        </a:rPr>
                        <a:t>22</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95947022"/>
                  </a:ext>
                </a:extLst>
              </a:tr>
            </a:tbl>
          </a:graphicData>
        </a:graphic>
      </p:graphicFrame>
      <p:graphicFrame>
        <p:nvGraphicFramePr>
          <p:cNvPr id="6" name="Chart 5">
            <a:extLst>
              <a:ext uri="{FF2B5EF4-FFF2-40B4-BE49-F238E27FC236}">
                <a16:creationId xmlns:a16="http://schemas.microsoft.com/office/drawing/2014/main" id="{1160F3EA-C30C-7A04-4927-77167C7D0C85}"/>
              </a:ext>
            </a:extLst>
          </p:cNvPr>
          <p:cNvGraphicFramePr/>
          <p:nvPr>
            <p:extLst>
              <p:ext uri="{D42A27DB-BD31-4B8C-83A1-F6EECF244321}">
                <p14:modId xmlns:p14="http://schemas.microsoft.com/office/powerpoint/2010/main" val="2407842890"/>
              </p:ext>
            </p:extLst>
          </p:nvPr>
        </p:nvGraphicFramePr>
        <p:xfrm>
          <a:off x="0" y="2909622"/>
          <a:ext cx="2880000" cy="221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31C1504-42C3-956A-9A39-F13010D5AF9F}"/>
              </a:ext>
            </a:extLst>
          </p:cNvPr>
          <p:cNvGraphicFramePr/>
          <p:nvPr>
            <p:extLst>
              <p:ext uri="{D42A27DB-BD31-4B8C-83A1-F6EECF244321}">
                <p14:modId xmlns:p14="http://schemas.microsoft.com/office/powerpoint/2010/main" val="2580455341"/>
              </p:ext>
            </p:extLst>
          </p:nvPr>
        </p:nvGraphicFramePr>
        <p:xfrm>
          <a:off x="3128482" y="2913327"/>
          <a:ext cx="2880000" cy="221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F3D6ADC-56B9-C688-2590-937F9B37A81B}"/>
              </a:ext>
            </a:extLst>
          </p:cNvPr>
          <p:cNvGraphicFramePr/>
          <p:nvPr>
            <p:extLst>
              <p:ext uri="{D42A27DB-BD31-4B8C-83A1-F6EECF244321}">
                <p14:modId xmlns:p14="http://schemas.microsoft.com/office/powerpoint/2010/main" val="4218007242"/>
              </p:ext>
            </p:extLst>
          </p:nvPr>
        </p:nvGraphicFramePr>
        <p:xfrm>
          <a:off x="6247018" y="2913692"/>
          <a:ext cx="2880000" cy="221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210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EC8-CC02-2ECC-ADA0-159BFEAA11CC}"/>
              </a:ext>
            </a:extLst>
          </p:cNvPr>
          <p:cNvSpPr>
            <a:spLocks noGrp="1"/>
          </p:cNvSpPr>
          <p:nvPr>
            <p:ph type="title"/>
          </p:nvPr>
        </p:nvSpPr>
        <p:spPr/>
        <p:txBody>
          <a:bodyPr/>
          <a:lstStyle/>
          <a:p>
            <a:r>
              <a:rPr lang="en-GB" sz="3200" dirty="0"/>
              <a:t>The </a:t>
            </a:r>
            <a:r>
              <a:rPr lang="en-GB" sz="3200" dirty="0" err="1"/>
              <a:t>iSpeak</a:t>
            </a:r>
            <a:r>
              <a:rPr lang="en-GB" sz="3200" dirty="0"/>
              <a:t> Project: Language Use (6)</a:t>
            </a:r>
          </a:p>
        </p:txBody>
      </p:sp>
      <p:graphicFrame>
        <p:nvGraphicFramePr>
          <p:cNvPr id="3" name="Chart 2">
            <a:extLst>
              <a:ext uri="{FF2B5EF4-FFF2-40B4-BE49-F238E27FC236}">
                <a16:creationId xmlns:a16="http://schemas.microsoft.com/office/drawing/2014/main" id="{0874C651-2777-A610-56EB-371BA72DEEC6}"/>
              </a:ext>
            </a:extLst>
          </p:cNvPr>
          <p:cNvGraphicFramePr/>
          <p:nvPr>
            <p:extLst>
              <p:ext uri="{D42A27DB-BD31-4B8C-83A1-F6EECF244321}">
                <p14:modId xmlns:p14="http://schemas.microsoft.com/office/powerpoint/2010/main" val="1078949939"/>
              </p:ext>
            </p:extLst>
          </p:nvPr>
        </p:nvGraphicFramePr>
        <p:xfrm>
          <a:off x="-13335" y="1291590"/>
          <a:ext cx="4661535" cy="263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087AA96-8575-4428-4B8C-5D8A80705F5B}"/>
              </a:ext>
            </a:extLst>
          </p:cNvPr>
          <p:cNvGraphicFramePr/>
          <p:nvPr>
            <p:extLst>
              <p:ext uri="{D42A27DB-BD31-4B8C-83A1-F6EECF244321}">
                <p14:modId xmlns:p14="http://schemas.microsoft.com/office/powerpoint/2010/main" val="472598727"/>
              </p:ext>
            </p:extLst>
          </p:nvPr>
        </p:nvGraphicFramePr>
        <p:xfrm>
          <a:off x="4479607" y="1291590"/>
          <a:ext cx="4661535" cy="2636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0058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53391F-76CF-0027-DB5B-834E205D2D58}"/>
              </a:ext>
            </a:extLst>
          </p:cNvPr>
          <p:cNvSpPr>
            <a:spLocks noGrp="1"/>
          </p:cNvSpPr>
          <p:nvPr>
            <p:ph type="body" idx="2"/>
          </p:nvPr>
        </p:nvSpPr>
        <p:spPr>
          <a:xfrm>
            <a:off x="314275" y="1487350"/>
            <a:ext cx="8504500" cy="3595175"/>
          </a:xfrm>
        </p:spPr>
        <p:txBody>
          <a:bodyPr/>
          <a:lstStyle/>
          <a:p>
            <a:r>
              <a:rPr lang="en-GB" sz="1800" dirty="0"/>
              <a:t>Despite some technical difficulties, participants found the software easy to use and enjoyed participating</a:t>
            </a:r>
          </a:p>
          <a:p>
            <a:r>
              <a:rPr lang="en-GB" sz="1800" dirty="0"/>
              <a:t>Some found the survey interrupted their schedule and felt one survey per day would be sufficient</a:t>
            </a:r>
          </a:p>
          <a:p>
            <a:r>
              <a:rPr lang="en-GB" sz="1800" dirty="0"/>
              <a:t>Questionnaire responses tended to overestimate the use of English to socialize and study, in particular</a:t>
            </a:r>
          </a:p>
          <a:p>
            <a:r>
              <a:rPr lang="en-GB" sz="1800" dirty="0"/>
              <a:t>ESM data provides rich insights into students’ language use at a cohort and individual level</a:t>
            </a:r>
          </a:p>
          <a:p>
            <a:r>
              <a:rPr lang="en-GB" sz="1800" dirty="0"/>
              <a:t>The app might be employed as an intervention to promote language use during study abroad</a:t>
            </a:r>
          </a:p>
          <a:p>
            <a:endParaRPr lang="en-GB" sz="1800" dirty="0"/>
          </a:p>
          <a:p>
            <a:endParaRPr lang="en-GB" sz="1800" dirty="0"/>
          </a:p>
        </p:txBody>
      </p:sp>
      <p:sp>
        <p:nvSpPr>
          <p:cNvPr id="2" name="Title 1">
            <a:extLst>
              <a:ext uri="{FF2B5EF4-FFF2-40B4-BE49-F238E27FC236}">
                <a16:creationId xmlns:a16="http://schemas.microsoft.com/office/drawing/2014/main" id="{83DD3205-5514-17AE-E62D-ACF004C96320}"/>
              </a:ext>
            </a:extLst>
          </p:cNvPr>
          <p:cNvSpPr>
            <a:spLocks noGrp="1"/>
          </p:cNvSpPr>
          <p:nvPr>
            <p:ph type="title"/>
          </p:nvPr>
        </p:nvSpPr>
        <p:spPr/>
        <p:txBody>
          <a:bodyPr/>
          <a:lstStyle/>
          <a:p>
            <a:r>
              <a:rPr lang="en-GB" dirty="0"/>
              <a:t>Conclusion</a:t>
            </a:r>
          </a:p>
        </p:txBody>
      </p:sp>
    </p:spTree>
    <p:extLst>
      <p:ext uri="{BB962C8B-B14F-4D97-AF65-F5344CB8AC3E}">
        <p14:creationId xmlns:p14="http://schemas.microsoft.com/office/powerpoint/2010/main" val="58162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7E59-8428-DF5D-27BF-B73F0B211B5C}"/>
              </a:ext>
            </a:extLst>
          </p:cNvPr>
          <p:cNvSpPr>
            <a:spLocks noGrp="1"/>
          </p:cNvSpPr>
          <p:nvPr>
            <p:ph type="title"/>
          </p:nvPr>
        </p:nvSpPr>
        <p:spPr/>
        <p:txBody>
          <a:bodyPr/>
          <a:lstStyle/>
          <a:p>
            <a:r>
              <a:rPr lang="en-GB" dirty="0"/>
              <a:t>Over to you</a:t>
            </a:r>
          </a:p>
        </p:txBody>
      </p:sp>
      <p:sp>
        <p:nvSpPr>
          <p:cNvPr id="4" name="Text Placeholder 3">
            <a:extLst>
              <a:ext uri="{FF2B5EF4-FFF2-40B4-BE49-F238E27FC236}">
                <a16:creationId xmlns:a16="http://schemas.microsoft.com/office/drawing/2014/main" id="{4B1F2075-AB22-6D47-C11B-41C47BDB39FE}"/>
              </a:ext>
            </a:extLst>
          </p:cNvPr>
          <p:cNvSpPr>
            <a:spLocks noGrp="1"/>
          </p:cNvSpPr>
          <p:nvPr>
            <p:ph type="body" idx="2"/>
          </p:nvPr>
        </p:nvSpPr>
        <p:spPr>
          <a:xfrm>
            <a:off x="314275" y="1487350"/>
            <a:ext cx="8504500" cy="3595175"/>
          </a:xfrm>
        </p:spPr>
        <p:txBody>
          <a:bodyPr/>
          <a:lstStyle/>
          <a:p>
            <a:endParaRPr lang="en-GB" dirty="0"/>
          </a:p>
          <a:p>
            <a:pPr marL="101600" indent="0">
              <a:buNone/>
            </a:pPr>
            <a:r>
              <a:rPr lang="en-GB" dirty="0"/>
              <a:t>Suggested discussion questions:</a:t>
            </a:r>
          </a:p>
          <a:p>
            <a:pPr marL="101600" indent="0">
              <a:buNone/>
            </a:pPr>
            <a:endParaRPr lang="en-GB" dirty="0"/>
          </a:p>
          <a:p>
            <a:r>
              <a:rPr lang="en-GB" dirty="0"/>
              <a:t>What questions could you explore using an experience sampling app like Lang Track?</a:t>
            </a:r>
          </a:p>
          <a:p>
            <a:endParaRPr lang="en-GB" dirty="0"/>
          </a:p>
          <a:p>
            <a:r>
              <a:rPr lang="en-GB" dirty="0"/>
              <a:t>What novel insights might experience sampling bring to your field of study?</a:t>
            </a:r>
          </a:p>
          <a:p>
            <a:pPr lvl="1"/>
            <a:endParaRPr lang="en-GB" dirty="0"/>
          </a:p>
        </p:txBody>
      </p:sp>
    </p:spTree>
    <p:extLst>
      <p:ext uri="{BB962C8B-B14F-4D97-AF65-F5344CB8AC3E}">
        <p14:creationId xmlns:p14="http://schemas.microsoft.com/office/powerpoint/2010/main" val="299031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4"/>
          <p:cNvSpPr txBox="1">
            <a:spLocks noGrp="1"/>
          </p:cNvSpPr>
          <p:nvPr>
            <p:ph type="title"/>
          </p:nvPr>
        </p:nvSpPr>
        <p:spPr>
          <a:xfrm>
            <a:off x="370225" y="439125"/>
            <a:ext cx="5697200" cy="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Dr Zoe Handley, Dr Philip Harrison, and Viktor </a:t>
            </a:r>
            <a:r>
              <a:rPr lang="en-GB" dirty="0" err="1"/>
              <a:t>Czyzewski</a:t>
            </a:r>
            <a:r>
              <a:rPr lang="en-GB" dirty="0"/>
              <a:t> </a:t>
            </a:r>
            <a:br>
              <a:rPr lang="en-GB" dirty="0"/>
            </a:br>
            <a:r>
              <a:rPr lang="en-GB" dirty="0"/>
              <a:t>The University of York</a:t>
            </a:r>
            <a:endParaRPr dirty="0"/>
          </a:p>
        </p:txBody>
      </p:sp>
      <p:sp>
        <p:nvSpPr>
          <p:cNvPr id="723" name="Google Shape;723;p114"/>
          <p:cNvSpPr txBox="1">
            <a:spLocks noGrp="1"/>
          </p:cNvSpPr>
          <p:nvPr>
            <p:ph type="ctrTitle" idx="2"/>
          </p:nvPr>
        </p:nvSpPr>
        <p:spPr>
          <a:xfrm>
            <a:off x="311699" y="1263875"/>
            <a:ext cx="8610627" cy="30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latin typeface="Roboto Condensed"/>
                <a:ea typeface="Roboto Condensed"/>
                <a:cs typeface="Roboto Condensed"/>
                <a:sym typeface="Roboto Condensed"/>
              </a:rPr>
              <a:t>Experience Sampling for Social Research: Setting Up and Validating an Open Source App</a:t>
            </a:r>
            <a:br>
              <a:rPr lang="en-GB" sz="3200" b="1" dirty="0">
                <a:latin typeface="Roboto Condensed"/>
                <a:ea typeface="Roboto Condensed"/>
                <a:cs typeface="Roboto Condensed"/>
                <a:sym typeface="Roboto Condensed"/>
              </a:rPr>
            </a:br>
            <a:br>
              <a:rPr lang="en-GB" sz="3200" b="1" dirty="0">
                <a:latin typeface="Roboto Condensed"/>
                <a:ea typeface="Roboto Condensed"/>
                <a:cs typeface="Roboto Condensed"/>
                <a:sym typeface="Roboto Condensed"/>
              </a:rPr>
            </a:br>
            <a:br>
              <a:rPr lang="en-GB" sz="3200" b="1" dirty="0">
                <a:latin typeface="Roboto Condensed"/>
                <a:ea typeface="Roboto Condensed"/>
                <a:cs typeface="Roboto Condensed"/>
                <a:sym typeface="Roboto Condensed"/>
              </a:rPr>
            </a:br>
            <a:r>
              <a:rPr lang="en-GB" sz="4400" b="1" dirty="0">
                <a:latin typeface="Roboto Condensed"/>
                <a:ea typeface="Roboto Condensed"/>
                <a:cs typeface="Roboto Condensed"/>
                <a:sym typeface="Roboto Condensed"/>
              </a:rPr>
              <a:t>THANK YOU!</a:t>
            </a:r>
          </a:p>
        </p:txBody>
      </p:sp>
      <p:sp>
        <p:nvSpPr>
          <p:cNvPr id="2" name="Google Shape;722;p114">
            <a:extLst>
              <a:ext uri="{FF2B5EF4-FFF2-40B4-BE49-F238E27FC236}">
                <a16:creationId xmlns:a16="http://schemas.microsoft.com/office/drawing/2014/main" id="{72A1872B-5DF1-08AB-21C8-862A940BBAD6}"/>
              </a:ext>
            </a:extLst>
          </p:cNvPr>
          <p:cNvSpPr txBox="1">
            <a:spLocks/>
          </p:cNvSpPr>
          <p:nvPr/>
        </p:nvSpPr>
        <p:spPr>
          <a:xfrm>
            <a:off x="370226" y="4664767"/>
            <a:ext cx="804641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50"/>
              <a:buFont typeface="Inter"/>
              <a:buNone/>
              <a:defRPr sz="1250" b="0" i="0" u="none" strike="noStrike" cap="none">
                <a:solidFill>
                  <a:schemeClr val="lt1"/>
                </a:solidFill>
                <a:latin typeface="Inter"/>
                <a:ea typeface="Inter"/>
                <a:cs typeface="Inter"/>
                <a:sym typeface="Int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100" dirty="0">
                <a:solidFill>
                  <a:schemeClr val="bg1"/>
                </a:solidFill>
              </a:rPr>
              <a:t>Email: </a:t>
            </a:r>
            <a:r>
              <a:rPr lang="en-GB" sz="1100" dirty="0">
                <a:solidFill>
                  <a:schemeClr val="bg1"/>
                </a:solidFill>
                <a:hlinkClick r:id="rId3">
                  <a:extLst>
                    <a:ext uri="{A12FA001-AC4F-418D-AE19-62706E023703}">
                      <ahyp:hlinkClr xmlns:ahyp="http://schemas.microsoft.com/office/drawing/2018/hyperlinkcolor" val="tx"/>
                    </a:ext>
                  </a:extLst>
                </a:hlinkClick>
              </a:rPr>
              <a:t>zoe.handley@york.ac.uk</a:t>
            </a:r>
            <a:r>
              <a:rPr lang="en-GB" sz="1100" dirty="0">
                <a:solidFill>
                  <a:schemeClr val="bg1"/>
                </a:solidFill>
              </a:rPr>
              <a:t>, </a:t>
            </a:r>
            <a:r>
              <a:rPr lang="en-GB" sz="1100" dirty="0">
                <a:solidFill>
                  <a:schemeClr val="bg1"/>
                </a:solidFill>
                <a:hlinkClick r:id="rId4">
                  <a:extLst>
                    <a:ext uri="{A12FA001-AC4F-418D-AE19-62706E023703}">
                      <ahyp:hlinkClr xmlns:ahyp="http://schemas.microsoft.com/office/drawing/2018/hyperlinkcolor" val="tx"/>
                    </a:ext>
                  </a:extLst>
                </a:hlinkClick>
              </a:rPr>
              <a:t>phillip.Harrison@york.ac.uk</a:t>
            </a:r>
            <a:r>
              <a:rPr lang="en-GB" sz="1100" dirty="0">
                <a:solidFill>
                  <a:schemeClr val="bg1"/>
                </a:solidFill>
              </a:rPr>
              <a:t>, </a:t>
            </a:r>
            <a:r>
              <a:rPr lang="en-GB" sz="1100" dirty="0">
                <a:solidFill>
                  <a:schemeClr val="bg1"/>
                </a:solidFill>
                <a:hlinkClick r:id="rId5">
                  <a:extLst>
                    <a:ext uri="{A12FA001-AC4F-418D-AE19-62706E023703}">
                      <ahyp:hlinkClr xmlns:ahyp="http://schemas.microsoft.com/office/drawing/2018/hyperlinkcolor" val="tx"/>
                    </a:ext>
                  </a:extLst>
                </a:hlinkClick>
              </a:rPr>
              <a:t>viktor.czyzewski@york.ac.uk</a:t>
            </a:r>
            <a:r>
              <a:rPr lang="en-GB" sz="1100" dirty="0">
                <a:solidFill>
                  <a:schemeClr val="bg1"/>
                </a:solidFill>
              </a:rPr>
              <a:t>  </a:t>
            </a:r>
          </a:p>
        </p:txBody>
      </p:sp>
      <p:pic>
        <p:nvPicPr>
          <p:cNvPr id="3" name="Google Shape;82;p17">
            <a:extLst>
              <a:ext uri="{FF2B5EF4-FFF2-40B4-BE49-F238E27FC236}">
                <a16:creationId xmlns:a16="http://schemas.microsoft.com/office/drawing/2014/main" id="{875AEF25-1622-5A57-FE2C-5A3721D079BF}"/>
              </a:ext>
            </a:extLst>
          </p:cNvPr>
          <p:cNvPicPr preferRelativeResize="0">
            <a:picLocks noChangeAspect="1"/>
          </p:cNvPicPr>
          <p:nvPr/>
        </p:nvPicPr>
        <p:blipFill>
          <a:blip r:embed="rId6">
            <a:alphaModFix/>
          </a:blip>
          <a:stretch>
            <a:fillRect/>
          </a:stretch>
        </p:blipFill>
        <p:spPr>
          <a:xfrm>
            <a:off x="5469630" y="2603499"/>
            <a:ext cx="2050967" cy="2050967"/>
          </a:xfrm>
          <a:prstGeom prst="roundRect">
            <a:avLst>
              <a:gd name="adj" fmla="val 16667"/>
            </a:avLst>
          </a:prstGeom>
          <a:ln w="635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9332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BB4-BA39-E832-C1E0-0508498DB952}"/>
              </a:ext>
            </a:extLst>
          </p:cNvPr>
          <p:cNvSpPr>
            <a:spLocks noGrp="1"/>
          </p:cNvSpPr>
          <p:nvPr>
            <p:ph type="title"/>
          </p:nvPr>
        </p:nvSpPr>
        <p:spPr/>
        <p:txBody>
          <a:bodyPr/>
          <a:lstStyle/>
          <a:p>
            <a:r>
              <a:rPr lang="en-GB" dirty="0"/>
              <a:t>Experience sampling</a:t>
            </a:r>
          </a:p>
        </p:txBody>
      </p:sp>
      <p:sp>
        <p:nvSpPr>
          <p:cNvPr id="3" name="Subtitle 2">
            <a:extLst>
              <a:ext uri="{FF2B5EF4-FFF2-40B4-BE49-F238E27FC236}">
                <a16:creationId xmlns:a16="http://schemas.microsoft.com/office/drawing/2014/main" id="{515B7049-E131-943D-F0D4-FDB4AA45C517}"/>
              </a:ext>
            </a:extLst>
          </p:cNvPr>
          <p:cNvSpPr>
            <a:spLocks noGrp="1"/>
          </p:cNvSpPr>
          <p:nvPr>
            <p:ph type="subTitle" idx="1"/>
          </p:nvPr>
        </p:nvSpPr>
        <p:spPr/>
        <p:txBody>
          <a:bodyPr/>
          <a:lstStyle/>
          <a:p>
            <a:r>
              <a:rPr lang="en-GB" sz="2000" dirty="0"/>
              <a:t>What is experience sampling?</a:t>
            </a:r>
          </a:p>
        </p:txBody>
      </p:sp>
      <p:sp>
        <p:nvSpPr>
          <p:cNvPr id="4" name="Text Placeholder 3">
            <a:extLst>
              <a:ext uri="{FF2B5EF4-FFF2-40B4-BE49-F238E27FC236}">
                <a16:creationId xmlns:a16="http://schemas.microsoft.com/office/drawing/2014/main" id="{490EE6E3-C439-D0D1-5A44-893253538E7F}"/>
              </a:ext>
            </a:extLst>
          </p:cNvPr>
          <p:cNvSpPr>
            <a:spLocks noGrp="1"/>
          </p:cNvSpPr>
          <p:nvPr>
            <p:ph type="body" idx="2"/>
          </p:nvPr>
        </p:nvSpPr>
        <p:spPr/>
        <p:txBody>
          <a:bodyPr/>
          <a:lstStyle/>
          <a:p>
            <a:pPr marL="571500" lvl="1" indent="-571500">
              <a:buFont typeface="Arial" panose="020B0604020202020204" pitchFamily="34" charset="0"/>
              <a:buChar char="•"/>
            </a:pPr>
            <a:r>
              <a:rPr lang="en-GB" dirty="0">
                <a:latin typeface="+mj-lt"/>
              </a:rPr>
              <a:t>Participants are prompted to complete several short surveys per day</a:t>
            </a:r>
          </a:p>
          <a:p>
            <a:pPr marL="571500" lvl="1" indent="-571500">
              <a:buFont typeface="Arial" panose="020B0604020202020204" pitchFamily="34" charset="0"/>
              <a:buChar char="•"/>
            </a:pPr>
            <a:r>
              <a:rPr lang="en-GB" dirty="0">
                <a:latin typeface="+mj-lt"/>
              </a:rPr>
              <a:t>Event-based sampling: Survey is completed every time an event occurs</a:t>
            </a:r>
          </a:p>
          <a:p>
            <a:pPr marL="571500" lvl="1" indent="-571500">
              <a:buFont typeface="Arial" panose="020B0604020202020204" pitchFamily="34" charset="0"/>
              <a:buChar char="•"/>
            </a:pPr>
            <a:r>
              <a:rPr lang="en-GB" dirty="0">
                <a:latin typeface="+mj-lt"/>
              </a:rPr>
              <a:t>Signal-based sampling: Survey is completed at </a:t>
            </a:r>
            <a:r>
              <a:rPr lang="en-GB" dirty="0"/>
              <a:t>regular intervals</a:t>
            </a:r>
          </a:p>
          <a:p>
            <a:pPr marL="571500" lvl="1" indent="-571500">
              <a:buFont typeface="Arial" panose="020B0604020202020204" pitchFamily="34" charset="0"/>
              <a:buChar char="•"/>
            </a:pPr>
            <a:r>
              <a:rPr lang="en-GB" dirty="0"/>
              <a:t>Used to study current behaviours, moods, thoughts, feelings, social context, etc.</a:t>
            </a:r>
          </a:p>
        </p:txBody>
      </p:sp>
      <p:sp>
        <p:nvSpPr>
          <p:cNvPr id="5" name="Subtitle 4">
            <a:extLst>
              <a:ext uri="{FF2B5EF4-FFF2-40B4-BE49-F238E27FC236}">
                <a16:creationId xmlns:a16="http://schemas.microsoft.com/office/drawing/2014/main" id="{C7ABE74C-4C35-34C2-031D-A81894D7A00A}"/>
              </a:ext>
            </a:extLst>
          </p:cNvPr>
          <p:cNvSpPr>
            <a:spLocks noGrp="1"/>
          </p:cNvSpPr>
          <p:nvPr>
            <p:ph type="subTitle" idx="3"/>
          </p:nvPr>
        </p:nvSpPr>
        <p:spPr/>
        <p:txBody>
          <a:bodyPr/>
          <a:lstStyle/>
          <a:p>
            <a:r>
              <a:rPr lang="en-GB" dirty="0"/>
              <a:t>Benefits over diaries etc.</a:t>
            </a:r>
          </a:p>
        </p:txBody>
      </p:sp>
      <p:sp>
        <p:nvSpPr>
          <p:cNvPr id="6" name="Text Placeholder 5">
            <a:extLst>
              <a:ext uri="{FF2B5EF4-FFF2-40B4-BE49-F238E27FC236}">
                <a16:creationId xmlns:a16="http://schemas.microsoft.com/office/drawing/2014/main" id="{EE6DECC0-AE5B-EC39-3620-1458FD6D17E6}"/>
              </a:ext>
            </a:extLst>
          </p:cNvPr>
          <p:cNvSpPr>
            <a:spLocks noGrp="1"/>
          </p:cNvSpPr>
          <p:nvPr>
            <p:ph type="body" idx="4"/>
          </p:nvPr>
        </p:nvSpPr>
        <p:spPr/>
        <p:txBody>
          <a:bodyPr/>
          <a:lstStyle/>
          <a:p>
            <a:pPr marL="571500" lvl="7" indent="-571500">
              <a:buFont typeface="Arial" panose="020B0604020202020204" pitchFamily="34" charset="0"/>
              <a:buChar char="•"/>
            </a:pPr>
            <a:r>
              <a:rPr lang="en-GB" dirty="0"/>
              <a:t>Immediacy and ecological validity</a:t>
            </a:r>
          </a:p>
          <a:p>
            <a:pPr marL="571500" lvl="7" indent="-571500">
              <a:buFont typeface="Arial" panose="020B0604020202020204" pitchFamily="34" charset="0"/>
              <a:buChar char="•"/>
            </a:pPr>
            <a:r>
              <a:rPr lang="en-GB" dirty="0"/>
              <a:t>Enables tracking over time and context </a:t>
            </a:r>
          </a:p>
          <a:p>
            <a:pPr marL="571500" lvl="7" indent="-571500">
              <a:buFont typeface="Arial" panose="020B0604020202020204" pitchFamily="34" charset="0"/>
              <a:buChar char="•"/>
            </a:pPr>
            <a:r>
              <a:rPr lang="en-GB" dirty="0"/>
              <a:t>Enables estimates of typical behaviour</a:t>
            </a:r>
          </a:p>
          <a:p>
            <a:pPr marL="571500" lvl="7" indent="-571500">
              <a:buFont typeface="Arial" panose="020B0604020202020204" pitchFamily="34" charset="0"/>
              <a:buChar char="•"/>
            </a:pPr>
            <a:r>
              <a:rPr lang="en-GB" dirty="0"/>
              <a:t>Permits analysis of within-participant variation by day and time</a:t>
            </a:r>
          </a:p>
          <a:p>
            <a:endParaRPr lang="en-GB" sz="1200" dirty="0"/>
          </a:p>
        </p:txBody>
      </p:sp>
      <p:sp>
        <p:nvSpPr>
          <p:cNvPr id="7" name="TextBox 6">
            <a:extLst>
              <a:ext uri="{FF2B5EF4-FFF2-40B4-BE49-F238E27FC236}">
                <a16:creationId xmlns:a16="http://schemas.microsoft.com/office/drawing/2014/main" id="{2F1A1946-6A3B-F812-C487-5B0177D34A1B}"/>
              </a:ext>
            </a:extLst>
          </p:cNvPr>
          <p:cNvSpPr txBox="1"/>
          <p:nvPr/>
        </p:nvSpPr>
        <p:spPr>
          <a:xfrm>
            <a:off x="314275" y="4564047"/>
            <a:ext cx="8177718" cy="400110"/>
          </a:xfrm>
          <a:prstGeom prst="rect">
            <a:avLst/>
          </a:prstGeom>
          <a:noFill/>
        </p:spPr>
        <p:txBody>
          <a:bodyPr wrap="square" rtlCol="0">
            <a:spAutoFit/>
          </a:bodyPr>
          <a:lstStyle/>
          <a:p>
            <a:pPr lvl="1"/>
            <a:r>
              <a:rPr lang="en-GB" sz="1000" dirty="0"/>
              <a:t>Arndt, H. L., </a:t>
            </a:r>
            <a:r>
              <a:rPr lang="en-GB" sz="1000" dirty="0" err="1"/>
              <a:t>Granfeldt</a:t>
            </a:r>
            <a:r>
              <a:rPr lang="en-GB" sz="1000" dirty="0"/>
              <a:t>, J., &amp; </a:t>
            </a:r>
            <a:r>
              <a:rPr lang="en-GB" sz="1000" dirty="0" err="1"/>
              <a:t>Gullberg</a:t>
            </a:r>
            <a:r>
              <a:rPr lang="en-GB" sz="1000" dirty="0"/>
              <a:t>, M. (2023). The Lang‐Track‐App: Open‐Source Tools for Implementing the Experience Sampling Method in Second Language Acquisition Research. </a:t>
            </a:r>
            <a:r>
              <a:rPr lang="en-GB" sz="1000" i="1" dirty="0"/>
              <a:t>Language Learning, 73(3</a:t>
            </a:r>
            <a:r>
              <a:rPr lang="en-GB" sz="1000" dirty="0"/>
              <a:t>), 869-903.</a:t>
            </a:r>
          </a:p>
        </p:txBody>
      </p:sp>
    </p:spTree>
    <p:extLst>
      <p:ext uri="{BB962C8B-B14F-4D97-AF65-F5344CB8AC3E}">
        <p14:creationId xmlns:p14="http://schemas.microsoft.com/office/powerpoint/2010/main" val="195437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E2D6-724B-01FE-1C8C-2B051FE92148}"/>
              </a:ext>
            </a:extLst>
          </p:cNvPr>
          <p:cNvSpPr>
            <a:spLocks noGrp="1"/>
          </p:cNvSpPr>
          <p:nvPr>
            <p:ph type="title"/>
          </p:nvPr>
        </p:nvSpPr>
        <p:spPr/>
        <p:txBody>
          <a:bodyPr/>
          <a:lstStyle/>
          <a:p>
            <a:r>
              <a:rPr lang="en-GB" dirty="0"/>
              <a:t>The Lang Track App</a:t>
            </a:r>
          </a:p>
        </p:txBody>
      </p:sp>
      <p:sp>
        <p:nvSpPr>
          <p:cNvPr id="4" name="Text Placeholder 3">
            <a:extLst>
              <a:ext uri="{FF2B5EF4-FFF2-40B4-BE49-F238E27FC236}">
                <a16:creationId xmlns:a16="http://schemas.microsoft.com/office/drawing/2014/main" id="{3FCFC0D1-B2BE-5B62-303D-5900C4996F9B}"/>
              </a:ext>
            </a:extLst>
          </p:cNvPr>
          <p:cNvSpPr>
            <a:spLocks noGrp="1"/>
          </p:cNvSpPr>
          <p:nvPr>
            <p:ph type="body" idx="2"/>
          </p:nvPr>
        </p:nvSpPr>
        <p:spPr>
          <a:xfrm>
            <a:off x="357783" y="1646392"/>
            <a:ext cx="3114725" cy="2051800"/>
          </a:xfrm>
        </p:spPr>
        <p:txBody>
          <a:bodyPr/>
          <a:lstStyle/>
          <a:p>
            <a:pPr marL="571500" indent="-571500">
              <a:buFont typeface="Arial" panose="020B0604020202020204" pitchFamily="34" charset="0"/>
              <a:buChar char="•"/>
            </a:pPr>
            <a:r>
              <a:rPr lang="en-GB" sz="1800" dirty="0">
                <a:latin typeface="+mj-lt"/>
              </a:rPr>
              <a:t>Open-source app </a:t>
            </a:r>
          </a:p>
          <a:p>
            <a:pPr marL="571500" indent="-571500">
              <a:buFont typeface="Arial" panose="020B0604020202020204" pitchFamily="34" charset="0"/>
              <a:buChar char="•"/>
            </a:pPr>
            <a:r>
              <a:rPr lang="en-GB" sz="1800" dirty="0">
                <a:latin typeface="+mj-lt"/>
              </a:rPr>
              <a:t>Author surveys</a:t>
            </a:r>
          </a:p>
          <a:p>
            <a:pPr marL="571500" indent="-571500">
              <a:buFont typeface="Arial" panose="020B0604020202020204" pitchFamily="34" charset="0"/>
              <a:buChar char="•"/>
            </a:pPr>
            <a:r>
              <a:rPr lang="en-GB" sz="1800" dirty="0">
                <a:latin typeface="+mj-lt"/>
              </a:rPr>
              <a:t>Schedule surveys</a:t>
            </a:r>
          </a:p>
          <a:p>
            <a:pPr marL="571500" indent="-571500">
              <a:buFont typeface="Arial" panose="020B0604020202020204" pitchFamily="34" charset="0"/>
              <a:buChar char="•"/>
            </a:pPr>
            <a:r>
              <a:rPr lang="en-GB" sz="1800" dirty="0">
                <a:latin typeface="+mj-lt"/>
              </a:rPr>
              <a:t>For language research</a:t>
            </a:r>
          </a:p>
          <a:p>
            <a:pPr marL="571500" indent="-571500">
              <a:buFont typeface="Arial" panose="020B0604020202020204" pitchFamily="34" charset="0"/>
              <a:buChar char="•"/>
            </a:pPr>
            <a:r>
              <a:rPr lang="en-GB" sz="1800" dirty="0">
                <a:latin typeface="+mj-lt"/>
              </a:rPr>
              <a:t>Customisable for social research</a:t>
            </a:r>
          </a:p>
          <a:p>
            <a:endParaRPr lang="en-GB" sz="1800" dirty="0">
              <a:latin typeface="+mj-lt"/>
            </a:endParaRPr>
          </a:p>
        </p:txBody>
      </p:sp>
      <p:sp>
        <p:nvSpPr>
          <p:cNvPr id="17" name="TextBox 16">
            <a:extLst>
              <a:ext uri="{FF2B5EF4-FFF2-40B4-BE49-F238E27FC236}">
                <a16:creationId xmlns:a16="http://schemas.microsoft.com/office/drawing/2014/main" id="{D6450E5E-DB41-BF0D-C351-9FD1B0FC5479}"/>
              </a:ext>
            </a:extLst>
          </p:cNvPr>
          <p:cNvSpPr txBox="1"/>
          <p:nvPr/>
        </p:nvSpPr>
        <p:spPr>
          <a:xfrm>
            <a:off x="314275" y="4564047"/>
            <a:ext cx="8177718" cy="400110"/>
          </a:xfrm>
          <a:prstGeom prst="rect">
            <a:avLst/>
          </a:prstGeom>
          <a:noFill/>
        </p:spPr>
        <p:txBody>
          <a:bodyPr wrap="square" rtlCol="0">
            <a:spAutoFit/>
          </a:bodyPr>
          <a:lstStyle/>
          <a:p>
            <a:pPr lvl="1"/>
            <a:r>
              <a:rPr lang="en-GB" sz="1000" dirty="0"/>
              <a:t>Arndt, H. L., </a:t>
            </a:r>
            <a:r>
              <a:rPr lang="en-GB" sz="1000" dirty="0" err="1"/>
              <a:t>Granfeldt</a:t>
            </a:r>
            <a:r>
              <a:rPr lang="en-GB" sz="1000" dirty="0"/>
              <a:t>, J., &amp; </a:t>
            </a:r>
            <a:r>
              <a:rPr lang="en-GB" sz="1000" dirty="0" err="1"/>
              <a:t>Gullberg</a:t>
            </a:r>
            <a:r>
              <a:rPr lang="en-GB" sz="1000" dirty="0"/>
              <a:t>, M. (2023). The Lang‐Track‐App: Open‐Source Tools for Implementing the Experience Sampling Method in Second Language Acquisition Research. </a:t>
            </a:r>
            <a:r>
              <a:rPr lang="en-GB" sz="1000" i="1" dirty="0"/>
              <a:t>Language Learning, 73(3</a:t>
            </a:r>
            <a:r>
              <a:rPr lang="en-GB" sz="1000" dirty="0"/>
              <a:t>), 869-903.</a:t>
            </a:r>
          </a:p>
        </p:txBody>
      </p:sp>
      <p:sp>
        <p:nvSpPr>
          <p:cNvPr id="3" name="TextBox 2">
            <a:extLst>
              <a:ext uri="{FF2B5EF4-FFF2-40B4-BE49-F238E27FC236}">
                <a16:creationId xmlns:a16="http://schemas.microsoft.com/office/drawing/2014/main" id="{FC060E79-7B14-4BF4-9C47-19B8AC51C044}"/>
              </a:ext>
            </a:extLst>
          </p:cNvPr>
          <p:cNvSpPr txBox="1"/>
          <p:nvPr/>
        </p:nvSpPr>
        <p:spPr>
          <a:xfrm>
            <a:off x="350241" y="3775684"/>
            <a:ext cx="8105786" cy="923330"/>
          </a:xfrm>
          <a:prstGeom prst="rect">
            <a:avLst/>
          </a:prstGeom>
          <a:noFill/>
        </p:spPr>
        <p:txBody>
          <a:bodyPr wrap="square" rtlCol="0">
            <a:spAutoFit/>
          </a:bodyPr>
          <a:lstStyle/>
          <a:p>
            <a:r>
              <a:rPr lang="en-GB" sz="2000" dirty="0"/>
              <a:t>All original code available at </a:t>
            </a:r>
            <a:r>
              <a:rPr lang="en-GB" sz="2000" dirty="0">
                <a:solidFill>
                  <a:schemeClr val="accent5"/>
                </a:solidFill>
                <a:hlinkClick r:id="rId3">
                  <a:extLst>
                    <a:ext uri="{A12FA001-AC4F-418D-AE19-62706E023703}">
                      <ahyp:hlinkClr xmlns:ahyp="http://schemas.microsoft.com/office/drawing/2018/hyperlinkcolor" val="tx"/>
                    </a:ext>
                  </a:extLst>
                </a:hlinkClick>
              </a:rPr>
              <a:t>https://github.com/HumlabLu/HumlabLu</a:t>
            </a:r>
            <a:endParaRPr lang="en-GB" sz="2000" dirty="0">
              <a:solidFill>
                <a:schemeClr val="accent5"/>
              </a:solidFill>
            </a:endParaRPr>
          </a:p>
          <a:p>
            <a:r>
              <a:rPr lang="en-GB" sz="2000" dirty="0">
                <a:solidFill>
                  <a:schemeClr val="tx1"/>
                </a:solidFill>
              </a:rPr>
              <a:t>User documentation: </a:t>
            </a:r>
            <a:r>
              <a:rPr lang="en-GB" sz="2000" dirty="0">
                <a:solidFill>
                  <a:schemeClr val="accent5"/>
                </a:solidFill>
                <a:hlinkClick r:id="rId4">
                  <a:extLst>
                    <a:ext uri="{A12FA001-AC4F-418D-AE19-62706E023703}">
                      <ahyp:hlinkClr xmlns:ahyp="http://schemas.microsoft.com/office/drawing/2018/hyperlinkcolor" val="tx"/>
                    </a:ext>
                  </a:extLst>
                </a:hlinkClick>
              </a:rPr>
              <a:t>PDF Handbook</a:t>
            </a:r>
            <a:endParaRPr lang="en-GB" sz="2000" dirty="0">
              <a:solidFill>
                <a:schemeClr val="accent5"/>
              </a:solidFill>
            </a:endParaRPr>
          </a:p>
          <a:p>
            <a:pPr algn="ctr"/>
            <a:r>
              <a:rPr lang="en-GB" dirty="0"/>
              <a:t> </a:t>
            </a:r>
          </a:p>
        </p:txBody>
      </p:sp>
      <p:pic>
        <p:nvPicPr>
          <p:cNvPr id="5" name="Google Shape;91;p18">
            <a:extLst>
              <a:ext uri="{FF2B5EF4-FFF2-40B4-BE49-F238E27FC236}">
                <a16:creationId xmlns:a16="http://schemas.microsoft.com/office/drawing/2014/main" id="{BE9D104A-4041-9D1F-4ECC-8EF1CC444454}"/>
              </a:ext>
            </a:extLst>
          </p:cNvPr>
          <p:cNvPicPr preferRelativeResize="0">
            <a:picLocks noChangeAspect="1"/>
          </p:cNvPicPr>
          <p:nvPr/>
        </p:nvPicPr>
        <p:blipFill rotWithShape="1">
          <a:blip r:embed="rId5">
            <a:alphaModFix/>
          </a:blip>
          <a:srcRect/>
          <a:stretch/>
        </p:blipFill>
        <p:spPr>
          <a:xfrm>
            <a:off x="3742889" y="1658840"/>
            <a:ext cx="946754" cy="2051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6" name="Google Shape;92;p18">
            <a:extLst>
              <a:ext uri="{FF2B5EF4-FFF2-40B4-BE49-F238E27FC236}">
                <a16:creationId xmlns:a16="http://schemas.microsoft.com/office/drawing/2014/main" id="{08026148-E19E-FE35-96D0-61F09E0077AD}"/>
              </a:ext>
            </a:extLst>
          </p:cNvPr>
          <p:cNvPicPr preferRelativeResize="0">
            <a:picLocks noChangeAspect="1"/>
          </p:cNvPicPr>
          <p:nvPr/>
        </p:nvPicPr>
        <p:blipFill rotWithShape="1">
          <a:blip r:embed="rId6">
            <a:alphaModFix/>
          </a:blip>
          <a:srcRect/>
          <a:stretch/>
        </p:blipFill>
        <p:spPr>
          <a:xfrm>
            <a:off x="4814394" y="1656676"/>
            <a:ext cx="946754" cy="205176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7" name="Google Shape;93;p18">
            <a:extLst>
              <a:ext uri="{FF2B5EF4-FFF2-40B4-BE49-F238E27FC236}">
                <a16:creationId xmlns:a16="http://schemas.microsoft.com/office/drawing/2014/main" id="{00D2BB2A-DB1F-C16A-6F06-EB2C140F9ACD}"/>
              </a:ext>
            </a:extLst>
          </p:cNvPr>
          <p:cNvPicPr preferRelativeResize="0">
            <a:picLocks noChangeAspect="1"/>
          </p:cNvPicPr>
          <p:nvPr/>
        </p:nvPicPr>
        <p:blipFill rotWithShape="1">
          <a:blip r:embed="rId7">
            <a:alphaModFix/>
          </a:blip>
          <a:srcRect/>
          <a:stretch/>
        </p:blipFill>
        <p:spPr>
          <a:xfrm>
            <a:off x="5889660" y="1641220"/>
            <a:ext cx="947395" cy="2051111"/>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 name="Google Shape;94;p18">
            <a:extLst>
              <a:ext uri="{FF2B5EF4-FFF2-40B4-BE49-F238E27FC236}">
                <a16:creationId xmlns:a16="http://schemas.microsoft.com/office/drawing/2014/main" id="{54A1AC2F-B0F1-025A-2A6B-C6DE004F8508}"/>
              </a:ext>
            </a:extLst>
          </p:cNvPr>
          <p:cNvPicPr preferRelativeResize="0">
            <a:picLocks noChangeAspect="1"/>
          </p:cNvPicPr>
          <p:nvPr/>
        </p:nvPicPr>
        <p:blipFill rotWithShape="1">
          <a:blip r:embed="rId8">
            <a:alphaModFix/>
          </a:blip>
          <a:srcRect/>
          <a:stretch/>
        </p:blipFill>
        <p:spPr>
          <a:xfrm>
            <a:off x="6962743" y="1634233"/>
            <a:ext cx="947395" cy="2051111"/>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05618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2EC0-881D-4A9D-AABC-E76B3F57491A}"/>
              </a:ext>
            </a:extLst>
          </p:cNvPr>
          <p:cNvSpPr>
            <a:spLocks noGrp="1"/>
          </p:cNvSpPr>
          <p:nvPr>
            <p:ph type="title"/>
          </p:nvPr>
        </p:nvSpPr>
        <p:spPr>
          <a:xfrm>
            <a:off x="314275" y="261050"/>
            <a:ext cx="7040002" cy="787200"/>
          </a:xfrm>
        </p:spPr>
        <p:txBody>
          <a:bodyPr/>
          <a:lstStyle/>
          <a:p>
            <a:r>
              <a:rPr lang="en-GB" dirty="0"/>
              <a:t>Who are Research Software Engineers?</a:t>
            </a:r>
          </a:p>
        </p:txBody>
      </p:sp>
      <p:sp>
        <p:nvSpPr>
          <p:cNvPr id="4" name="Text Placeholder 3">
            <a:extLst>
              <a:ext uri="{FF2B5EF4-FFF2-40B4-BE49-F238E27FC236}">
                <a16:creationId xmlns:a16="http://schemas.microsoft.com/office/drawing/2014/main" id="{B14AD265-D16F-425B-9972-AD1299BE5ED9}"/>
              </a:ext>
            </a:extLst>
          </p:cNvPr>
          <p:cNvSpPr>
            <a:spLocks noGrp="1"/>
          </p:cNvSpPr>
          <p:nvPr>
            <p:ph type="body" idx="2"/>
          </p:nvPr>
        </p:nvSpPr>
        <p:spPr>
          <a:xfrm>
            <a:off x="0" y="1349861"/>
            <a:ext cx="4427539" cy="2713053"/>
          </a:xfrm>
        </p:spPr>
        <p:txBody>
          <a:bodyPr/>
          <a:lstStyle/>
          <a:p>
            <a:r>
              <a:rPr lang="en-GB" dirty="0"/>
              <a:t>Develop software for research projects</a:t>
            </a:r>
          </a:p>
          <a:p>
            <a:pPr lvl="1"/>
            <a:r>
              <a:rPr lang="en-GB" dirty="0"/>
              <a:t>Create new bespoke code</a:t>
            </a:r>
          </a:p>
          <a:p>
            <a:pPr lvl="1"/>
            <a:r>
              <a:rPr lang="en-GB" dirty="0"/>
              <a:t>Adapt existing code</a:t>
            </a:r>
          </a:p>
          <a:p>
            <a:pPr lvl="1"/>
            <a:r>
              <a:rPr lang="en-GB" dirty="0"/>
              <a:t>Implement other people’s code</a:t>
            </a:r>
          </a:p>
          <a:p>
            <a:r>
              <a:rPr lang="en-GB" dirty="0"/>
              <a:t>Promote software sustainability</a:t>
            </a:r>
          </a:p>
          <a:p>
            <a:pPr lvl="1"/>
            <a:r>
              <a:rPr lang="en-GB" dirty="0"/>
              <a:t>Well written, reusable, modifiable code</a:t>
            </a:r>
          </a:p>
          <a:p>
            <a:pPr lvl="1"/>
            <a:r>
              <a:rPr lang="en-GB" dirty="0"/>
              <a:t>Good documentation</a:t>
            </a:r>
          </a:p>
          <a:p>
            <a:pPr lvl="1"/>
            <a:r>
              <a:rPr lang="en-GB" dirty="0"/>
              <a:t>Version control</a:t>
            </a:r>
          </a:p>
          <a:p>
            <a:r>
              <a:rPr lang="en-GB" dirty="0"/>
              <a:t>Work in collaboration with researchers</a:t>
            </a:r>
          </a:p>
          <a:p>
            <a:pPr lvl="1"/>
            <a:endParaRPr lang="en-GB" dirty="0"/>
          </a:p>
        </p:txBody>
      </p:sp>
      <p:sp>
        <p:nvSpPr>
          <p:cNvPr id="6" name="Text Placeholder 5">
            <a:extLst>
              <a:ext uri="{FF2B5EF4-FFF2-40B4-BE49-F238E27FC236}">
                <a16:creationId xmlns:a16="http://schemas.microsoft.com/office/drawing/2014/main" id="{ED744579-CFB7-4DAA-BA26-94011CE511B3}"/>
              </a:ext>
            </a:extLst>
          </p:cNvPr>
          <p:cNvSpPr>
            <a:spLocks noGrp="1"/>
          </p:cNvSpPr>
          <p:nvPr>
            <p:ph type="body" idx="4"/>
          </p:nvPr>
        </p:nvSpPr>
        <p:spPr>
          <a:xfrm>
            <a:off x="4570826" y="1349861"/>
            <a:ext cx="4573173" cy="3590902"/>
          </a:xfrm>
        </p:spPr>
        <p:txBody>
          <a:bodyPr/>
          <a:lstStyle/>
          <a:p>
            <a:r>
              <a:rPr lang="en-GB" dirty="0"/>
              <a:t>Also provide advice, guidance &amp; teaching</a:t>
            </a:r>
          </a:p>
          <a:p>
            <a:r>
              <a:rPr lang="en-GB" dirty="0"/>
              <a:t>Many universities have RSEs available</a:t>
            </a:r>
          </a:p>
          <a:p>
            <a:pPr lvl="1"/>
            <a:r>
              <a:rPr lang="en-GB" dirty="0"/>
              <a:t>Usually pool buyout model for time %FTE</a:t>
            </a:r>
          </a:p>
          <a:p>
            <a:pPr lvl="1"/>
            <a:r>
              <a:rPr lang="en-GB" dirty="0"/>
              <a:t>Write funding into grants (UKRI etc)</a:t>
            </a:r>
          </a:p>
          <a:p>
            <a:pPr lvl="1"/>
            <a:r>
              <a:rPr lang="en-GB" dirty="0"/>
              <a:t>Free consultations</a:t>
            </a:r>
          </a:p>
          <a:p>
            <a:r>
              <a:rPr lang="en-GB" dirty="0"/>
              <a:t>For more information see:</a:t>
            </a:r>
          </a:p>
          <a:p>
            <a:endParaRPr lang="en-GB" dirty="0"/>
          </a:p>
        </p:txBody>
      </p:sp>
      <p:pic>
        <p:nvPicPr>
          <p:cNvPr id="8" name="Graphic 7" descr="Software Sustainability Institute Logo">
            <a:extLst>
              <a:ext uri="{FF2B5EF4-FFF2-40B4-BE49-F238E27FC236}">
                <a16:creationId xmlns:a16="http://schemas.microsoft.com/office/drawing/2014/main" id="{618B2EE9-4DE1-4E54-A99E-900B22E005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7588" y="4135234"/>
            <a:ext cx="1943100" cy="619125"/>
          </a:xfrm>
          <a:prstGeom prst="rect">
            <a:avLst/>
          </a:prstGeom>
        </p:spPr>
      </p:pic>
      <p:pic>
        <p:nvPicPr>
          <p:cNvPr id="10" name="Picture 9" descr="Society of Research Software Engineering logo">
            <a:extLst>
              <a:ext uri="{FF2B5EF4-FFF2-40B4-BE49-F238E27FC236}">
                <a16:creationId xmlns:a16="http://schemas.microsoft.com/office/drawing/2014/main" id="{5ED5E7A1-A67B-4491-A258-36D570D12A3E}"/>
              </a:ext>
            </a:extLst>
          </p:cNvPr>
          <p:cNvPicPr>
            <a:picLocks noChangeAspect="1"/>
          </p:cNvPicPr>
          <p:nvPr/>
        </p:nvPicPr>
        <p:blipFill>
          <a:blip r:embed="rId5"/>
          <a:stretch>
            <a:fillRect/>
          </a:stretch>
        </p:blipFill>
        <p:spPr>
          <a:xfrm>
            <a:off x="5317779" y="4180926"/>
            <a:ext cx="531241" cy="606455"/>
          </a:xfrm>
          <a:prstGeom prst="rect">
            <a:avLst/>
          </a:prstGeom>
        </p:spPr>
      </p:pic>
      <p:sp>
        <p:nvSpPr>
          <p:cNvPr id="11" name="TextBox 10">
            <a:extLst>
              <a:ext uri="{FF2B5EF4-FFF2-40B4-BE49-F238E27FC236}">
                <a16:creationId xmlns:a16="http://schemas.microsoft.com/office/drawing/2014/main" id="{CCC7A788-82CC-4220-9BF0-1D94FF807AD9}"/>
              </a:ext>
            </a:extLst>
          </p:cNvPr>
          <p:cNvSpPr txBox="1"/>
          <p:nvPr/>
        </p:nvSpPr>
        <p:spPr>
          <a:xfrm>
            <a:off x="6516763" y="4787381"/>
            <a:ext cx="2364750" cy="307777"/>
          </a:xfrm>
          <a:prstGeom prst="rect">
            <a:avLst/>
          </a:prstGeom>
          <a:noFill/>
        </p:spPr>
        <p:txBody>
          <a:bodyPr wrap="none" rtlCol="0">
            <a:spAutoFit/>
          </a:bodyPr>
          <a:lstStyle/>
          <a:p>
            <a:r>
              <a:rPr lang="en-GB" dirty="0">
                <a:solidFill>
                  <a:schemeClr val="accent5"/>
                </a:solidFill>
                <a:hlinkClick r:id="rId6">
                  <a:extLst>
                    <a:ext uri="{A12FA001-AC4F-418D-AE19-62706E023703}">
                      <ahyp:hlinkClr xmlns:ahyp="http://schemas.microsoft.com/office/drawing/2018/hyperlinkcolor" val="tx"/>
                    </a:ext>
                  </a:extLst>
                </a:hlinkClick>
              </a:rPr>
              <a:t>https://www.software.ac.uk/</a:t>
            </a:r>
            <a:endParaRPr lang="en-GB" dirty="0">
              <a:solidFill>
                <a:schemeClr val="accent5"/>
              </a:solidFill>
            </a:endParaRPr>
          </a:p>
        </p:txBody>
      </p:sp>
      <p:sp>
        <p:nvSpPr>
          <p:cNvPr id="12" name="TextBox 11">
            <a:extLst>
              <a:ext uri="{FF2B5EF4-FFF2-40B4-BE49-F238E27FC236}">
                <a16:creationId xmlns:a16="http://schemas.microsoft.com/office/drawing/2014/main" id="{E2D3964E-D868-46FB-97C3-65982FF82414}"/>
              </a:ext>
            </a:extLst>
          </p:cNvPr>
          <p:cNvSpPr txBox="1"/>
          <p:nvPr/>
        </p:nvSpPr>
        <p:spPr>
          <a:xfrm>
            <a:off x="4570827" y="4787380"/>
            <a:ext cx="1944763" cy="307777"/>
          </a:xfrm>
          <a:prstGeom prst="rect">
            <a:avLst/>
          </a:prstGeom>
          <a:noFill/>
        </p:spPr>
        <p:txBody>
          <a:bodyPr wrap="none" rtlCol="0">
            <a:spAutoFit/>
          </a:bodyPr>
          <a:lstStyle/>
          <a:p>
            <a:r>
              <a:rPr lang="en-GB" dirty="0">
                <a:solidFill>
                  <a:schemeClr val="accent5"/>
                </a:solidFill>
                <a:hlinkClick r:id="rId7">
                  <a:extLst>
                    <a:ext uri="{A12FA001-AC4F-418D-AE19-62706E023703}">
                      <ahyp:hlinkClr xmlns:ahyp="http://schemas.microsoft.com/office/drawing/2018/hyperlinkcolor" val="tx"/>
                    </a:ext>
                  </a:extLst>
                </a:hlinkClick>
              </a:rPr>
              <a:t>https://society-rse.org/</a:t>
            </a:r>
            <a:endParaRPr lang="en-GB" dirty="0">
              <a:solidFill>
                <a:schemeClr val="accent5"/>
              </a:solidFill>
            </a:endParaRPr>
          </a:p>
        </p:txBody>
      </p:sp>
    </p:spTree>
    <p:extLst>
      <p:ext uri="{BB962C8B-B14F-4D97-AF65-F5344CB8AC3E}">
        <p14:creationId xmlns:p14="http://schemas.microsoft.com/office/powerpoint/2010/main" val="425959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97E5-8927-4E6F-B45C-14EC36215133}"/>
              </a:ext>
            </a:extLst>
          </p:cNvPr>
          <p:cNvSpPr>
            <a:spLocks noGrp="1"/>
          </p:cNvSpPr>
          <p:nvPr>
            <p:ph type="title"/>
          </p:nvPr>
        </p:nvSpPr>
        <p:spPr/>
        <p:txBody>
          <a:bodyPr/>
          <a:lstStyle/>
          <a:p>
            <a:r>
              <a:rPr lang="en-GB" dirty="0"/>
              <a:t>Architecture</a:t>
            </a:r>
          </a:p>
        </p:txBody>
      </p:sp>
      <p:sp>
        <p:nvSpPr>
          <p:cNvPr id="6" name="Text Placeholder 5">
            <a:extLst>
              <a:ext uri="{FF2B5EF4-FFF2-40B4-BE49-F238E27FC236}">
                <a16:creationId xmlns:a16="http://schemas.microsoft.com/office/drawing/2014/main" id="{4252603F-6FC0-4C05-A73D-DF2D29CC5E4C}"/>
              </a:ext>
            </a:extLst>
          </p:cNvPr>
          <p:cNvSpPr>
            <a:spLocks noGrp="1"/>
          </p:cNvSpPr>
          <p:nvPr>
            <p:ph type="body" idx="4"/>
          </p:nvPr>
        </p:nvSpPr>
        <p:spPr>
          <a:xfrm>
            <a:off x="5292977" y="1680630"/>
            <a:ext cx="3966840" cy="3038100"/>
          </a:xfrm>
        </p:spPr>
        <p:txBody>
          <a:bodyPr/>
          <a:lstStyle/>
          <a:p>
            <a:pPr marL="101600" indent="0">
              <a:buNone/>
            </a:pPr>
            <a:r>
              <a:rPr lang="en-US" dirty="0">
                <a:latin typeface="Inter SemiBold"/>
              </a:rPr>
              <a:t>Main components:</a:t>
            </a:r>
            <a:endParaRPr lang="en-GB" dirty="0"/>
          </a:p>
          <a:p>
            <a:r>
              <a:rPr lang="en-GB" dirty="0"/>
              <a:t>Backend server (Linux VM)</a:t>
            </a:r>
          </a:p>
          <a:p>
            <a:r>
              <a:rPr lang="en-GB" dirty="0"/>
              <a:t>Web admin interface (Vue)</a:t>
            </a:r>
          </a:p>
          <a:p>
            <a:r>
              <a:rPr lang="en-GB" dirty="0"/>
              <a:t>Database (MongoDB)</a:t>
            </a:r>
          </a:p>
          <a:p>
            <a:r>
              <a:rPr lang="en-GB" dirty="0"/>
              <a:t>Notifications (Firebase)</a:t>
            </a:r>
          </a:p>
          <a:p>
            <a:r>
              <a:rPr lang="en-GB" dirty="0"/>
              <a:t>Authentication (Firebase)</a:t>
            </a:r>
          </a:p>
          <a:p>
            <a:r>
              <a:rPr lang="en-GB" dirty="0"/>
              <a:t>Android app (Kotlin)</a:t>
            </a:r>
          </a:p>
          <a:p>
            <a:r>
              <a:rPr lang="en-GB" dirty="0"/>
              <a:t>iOS app (Swift)</a:t>
            </a:r>
          </a:p>
        </p:txBody>
      </p:sp>
      <p:pic>
        <p:nvPicPr>
          <p:cNvPr id="7" name="Picture 6">
            <a:extLst>
              <a:ext uri="{FF2B5EF4-FFF2-40B4-BE49-F238E27FC236}">
                <a16:creationId xmlns:a16="http://schemas.microsoft.com/office/drawing/2014/main" id="{D6F4DD1E-C24B-4056-BC8B-601C56D6BB42}"/>
              </a:ext>
            </a:extLst>
          </p:cNvPr>
          <p:cNvPicPr/>
          <p:nvPr/>
        </p:nvPicPr>
        <p:blipFill>
          <a:blip r:embed="rId3"/>
          <a:stretch/>
        </p:blipFill>
        <p:spPr>
          <a:xfrm>
            <a:off x="1285123" y="1598125"/>
            <a:ext cx="3966840" cy="3198960"/>
          </a:xfrm>
          <a:prstGeom prst="rect">
            <a:avLst/>
          </a:prstGeom>
          <a:ln w="0">
            <a:noFill/>
          </a:ln>
        </p:spPr>
      </p:pic>
      <p:pic>
        <p:nvPicPr>
          <p:cNvPr id="8" name="Picture 7">
            <a:extLst>
              <a:ext uri="{FF2B5EF4-FFF2-40B4-BE49-F238E27FC236}">
                <a16:creationId xmlns:a16="http://schemas.microsoft.com/office/drawing/2014/main" id="{BF1B9E4B-7DCF-42C6-880F-4491DC205FC4}"/>
              </a:ext>
            </a:extLst>
          </p:cNvPr>
          <p:cNvPicPr/>
          <p:nvPr/>
        </p:nvPicPr>
        <p:blipFill>
          <a:blip r:embed="rId4"/>
          <a:stretch/>
        </p:blipFill>
        <p:spPr>
          <a:xfrm>
            <a:off x="372163" y="3200400"/>
            <a:ext cx="766440" cy="766440"/>
          </a:xfrm>
          <a:prstGeom prst="rect">
            <a:avLst/>
          </a:prstGeom>
          <a:ln w="0">
            <a:noFill/>
          </a:ln>
        </p:spPr>
      </p:pic>
      <p:pic>
        <p:nvPicPr>
          <p:cNvPr id="9" name="Picture 8">
            <a:extLst>
              <a:ext uri="{FF2B5EF4-FFF2-40B4-BE49-F238E27FC236}">
                <a16:creationId xmlns:a16="http://schemas.microsoft.com/office/drawing/2014/main" id="{C4016E32-45A8-4523-B1E8-2E08E46613AD}"/>
              </a:ext>
            </a:extLst>
          </p:cNvPr>
          <p:cNvPicPr/>
          <p:nvPr/>
        </p:nvPicPr>
        <p:blipFill>
          <a:blip r:embed="rId5"/>
          <a:stretch/>
        </p:blipFill>
        <p:spPr>
          <a:xfrm>
            <a:off x="372163" y="1371600"/>
            <a:ext cx="912960" cy="912960"/>
          </a:xfrm>
          <a:prstGeom prst="rect">
            <a:avLst/>
          </a:prstGeom>
          <a:ln w="0">
            <a:noFill/>
          </a:ln>
        </p:spPr>
      </p:pic>
      <p:pic>
        <p:nvPicPr>
          <p:cNvPr id="10" name="Picture 9">
            <a:extLst>
              <a:ext uri="{FF2B5EF4-FFF2-40B4-BE49-F238E27FC236}">
                <a16:creationId xmlns:a16="http://schemas.microsoft.com/office/drawing/2014/main" id="{8502D6A0-396B-4093-B2F1-E5A246D0D4C2}"/>
              </a:ext>
            </a:extLst>
          </p:cNvPr>
          <p:cNvPicPr/>
          <p:nvPr/>
        </p:nvPicPr>
        <p:blipFill>
          <a:blip r:embed="rId6"/>
          <a:stretch/>
        </p:blipFill>
        <p:spPr>
          <a:xfrm>
            <a:off x="143563" y="2446200"/>
            <a:ext cx="455760" cy="524160"/>
          </a:xfrm>
          <a:prstGeom prst="rect">
            <a:avLst/>
          </a:prstGeom>
          <a:ln w="0">
            <a:noFill/>
          </a:ln>
        </p:spPr>
      </p:pic>
      <p:pic>
        <p:nvPicPr>
          <p:cNvPr id="11" name="Picture 10">
            <a:extLst>
              <a:ext uri="{FF2B5EF4-FFF2-40B4-BE49-F238E27FC236}">
                <a16:creationId xmlns:a16="http://schemas.microsoft.com/office/drawing/2014/main" id="{E389D2D7-A3ED-4151-B52C-EB15FF4D8822}"/>
              </a:ext>
            </a:extLst>
          </p:cNvPr>
          <p:cNvPicPr/>
          <p:nvPr/>
        </p:nvPicPr>
        <p:blipFill>
          <a:blip r:embed="rId7"/>
          <a:stretch/>
        </p:blipFill>
        <p:spPr>
          <a:xfrm>
            <a:off x="17923" y="4217760"/>
            <a:ext cx="581400" cy="581400"/>
          </a:xfrm>
          <a:prstGeom prst="rect">
            <a:avLst/>
          </a:prstGeom>
          <a:ln w="0">
            <a:noFill/>
          </a:ln>
        </p:spPr>
      </p:pic>
    </p:spTree>
    <p:extLst>
      <p:ext uri="{BB962C8B-B14F-4D97-AF65-F5344CB8AC3E}">
        <p14:creationId xmlns:p14="http://schemas.microsoft.com/office/powerpoint/2010/main" val="85366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A23C-36AF-7C4A-4480-450E4F75BAE9}"/>
              </a:ext>
            </a:extLst>
          </p:cNvPr>
          <p:cNvSpPr>
            <a:spLocks noGrp="1"/>
          </p:cNvSpPr>
          <p:nvPr>
            <p:ph type="title"/>
          </p:nvPr>
        </p:nvSpPr>
        <p:spPr/>
        <p:txBody>
          <a:bodyPr/>
          <a:lstStyle/>
          <a:p>
            <a:r>
              <a:rPr lang="en-GB" dirty="0"/>
              <a:t>Users &amp; Surveys Lists</a:t>
            </a:r>
          </a:p>
        </p:txBody>
      </p:sp>
      <p:pic>
        <p:nvPicPr>
          <p:cNvPr id="7" name="Picture 6">
            <a:extLst>
              <a:ext uri="{FF2B5EF4-FFF2-40B4-BE49-F238E27FC236}">
                <a16:creationId xmlns:a16="http://schemas.microsoft.com/office/drawing/2014/main" id="{6E498245-522C-43B0-9F05-0A01C70F0AC6}"/>
              </a:ext>
            </a:extLst>
          </p:cNvPr>
          <p:cNvPicPr>
            <a:picLocks noChangeAspect="1"/>
          </p:cNvPicPr>
          <p:nvPr/>
        </p:nvPicPr>
        <p:blipFill>
          <a:blip r:embed="rId2"/>
          <a:srcRect l="24986" r="39994"/>
          <a:stretch/>
        </p:blipFill>
        <p:spPr>
          <a:xfrm>
            <a:off x="314275" y="942871"/>
            <a:ext cx="4227666" cy="4085505"/>
          </a:xfrm>
          <a:prstGeom prst="rect">
            <a:avLst/>
          </a:prstGeom>
          <a:ln w="0">
            <a:noFill/>
          </a:ln>
        </p:spPr>
      </p:pic>
      <p:pic>
        <p:nvPicPr>
          <p:cNvPr id="8" name="Picture 7">
            <a:extLst>
              <a:ext uri="{FF2B5EF4-FFF2-40B4-BE49-F238E27FC236}">
                <a16:creationId xmlns:a16="http://schemas.microsoft.com/office/drawing/2014/main" id="{C81EC333-C485-47D6-8021-8C5CC25351CB}"/>
              </a:ext>
            </a:extLst>
          </p:cNvPr>
          <p:cNvPicPr>
            <a:picLocks noChangeAspect="1"/>
          </p:cNvPicPr>
          <p:nvPr/>
        </p:nvPicPr>
        <p:blipFill>
          <a:blip r:embed="rId3"/>
          <a:srcRect l="22494" r="49991" b="29255"/>
          <a:stretch/>
        </p:blipFill>
        <p:spPr>
          <a:xfrm>
            <a:off x="4913416" y="942871"/>
            <a:ext cx="3716234" cy="4085402"/>
          </a:xfrm>
          <a:prstGeom prst="rect">
            <a:avLst/>
          </a:prstGeom>
          <a:ln w="0">
            <a:noFill/>
          </a:ln>
        </p:spPr>
      </p:pic>
    </p:spTree>
    <p:extLst>
      <p:ext uri="{BB962C8B-B14F-4D97-AF65-F5344CB8AC3E}">
        <p14:creationId xmlns:p14="http://schemas.microsoft.com/office/powerpoint/2010/main" val="276218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A23C-36AF-7C4A-4480-450E4F75BAE9}"/>
              </a:ext>
            </a:extLst>
          </p:cNvPr>
          <p:cNvSpPr>
            <a:spLocks noGrp="1"/>
          </p:cNvSpPr>
          <p:nvPr>
            <p:ph type="title"/>
          </p:nvPr>
        </p:nvSpPr>
        <p:spPr/>
        <p:txBody>
          <a:bodyPr/>
          <a:lstStyle/>
          <a:p>
            <a:r>
              <a:rPr lang="en-GB" dirty="0"/>
              <a:t>Survey Configuration</a:t>
            </a:r>
          </a:p>
        </p:txBody>
      </p:sp>
      <p:pic>
        <p:nvPicPr>
          <p:cNvPr id="4" name="Picture 3">
            <a:extLst>
              <a:ext uri="{FF2B5EF4-FFF2-40B4-BE49-F238E27FC236}">
                <a16:creationId xmlns:a16="http://schemas.microsoft.com/office/drawing/2014/main" id="{9A8470E4-248C-4409-9CF8-1641CCAFD38A}"/>
              </a:ext>
            </a:extLst>
          </p:cNvPr>
          <p:cNvPicPr>
            <a:picLocks noChangeAspect="1"/>
          </p:cNvPicPr>
          <p:nvPr/>
        </p:nvPicPr>
        <p:blipFill>
          <a:blip r:embed="rId3"/>
          <a:srcRect l="26151" r="28397" b="77352"/>
          <a:stretch/>
        </p:blipFill>
        <p:spPr>
          <a:xfrm>
            <a:off x="129599" y="1048250"/>
            <a:ext cx="6277527" cy="3993360"/>
          </a:xfrm>
          <a:prstGeom prst="rect">
            <a:avLst/>
          </a:prstGeom>
          <a:ln w="0">
            <a:noFill/>
          </a:ln>
        </p:spPr>
      </p:pic>
      <p:pic>
        <p:nvPicPr>
          <p:cNvPr id="8" name="Picture 7">
            <a:extLst>
              <a:ext uri="{FF2B5EF4-FFF2-40B4-BE49-F238E27FC236}">
                <a16:creationId xmlns:a16="http://schemas.microsoft.com/office/drawing/2014/main" id="{448F46C1-E905-247A-B898-DCD8B9DE4FF0}"/>
              </a:ext>
            </a:extLst>
          </p:cNvPr>
          <p:cNvPicPr>
            <a:picLocks noChangeAspect="1"/>
          </p:cNvPicPr>
          <p:nvPr/>
        </p:nvPicPr>
        <p:blipFill rotWithShape="1">
          <a:blip r:embed="rId3"/>
          <a:srcRect l="50188" t="3600" r="29501" b="78760"/>
          <a:stretch/>
        </p:blipFill>
        <p:spPr>
          <a:xfrm>
            <a:off x="4712745" y="261050"/>
            <a:ext cx="4301656" cy="4769480"/>
          </a:xfrm>
          <a:prstGeom prst="rect">
            <a:avLst/>
          </a:prstGeom>
          <a:ln w="0">
            <a:noFill/>
          </a:ln>
        </p:spPr>
      </p:pic>
      <p:sp>
        <p:nvSpPr>
          <p:cNvPr id="9" name="TextBox 8">
            <a:extLst>
              <a:ext uri="{FF2B5EF4-FFF2-40B4-BE49-F238E27FC236}">
                <a16:creationId xmlns:a16="http://schemas.microsoft.com/office/drawing/2014/main" id="{A464E6BD-1034-BAD9-E8B3-340783E34895}"/>
              </a:ext>
            </a:extLst>
          </p:cNvPr>
          <p:cNvSpPr txBox="1"/>
          <p:nvPr/>
        </p:nvSpPr>
        <p:spPr>
          <a:xfrm>
            <a:off x="250480" y="2793259"/>
            <a:ext cx="4860237" cy="2462213"/>
          </a:xfrm>
          <a:prstGeom prst="rect">
            <a:avLst/>
          </a:prstGeom>
          <a:noFill/>
        </p:spPr>
        <p:txBody>
          <a:bodyPr wrap="square" rtlCol="0">
            <a:spAutoFit/>
          </a:bodyPr>
          <a:lstStyle/>
          <a:p>
            <a:r>
              <a:rPr lang="en-US" dirty="0"/>
              <a:t>Possible question types:</a:t>
            </a:r>
          </a:p>
          <a:p>
            <a:pPr marL="285750" indent="-285750">
              <a:buFont typeface="Arial" panose="020B0604020202020204" pitchFamily="34" charset="0"/>
              <a:buChar char="•"/>
            </a:pPr>
            <a:r>
              <a:rPr lang="en-GB" dirty="0"/>
              <a:t>Single-response multiple choice</a:t>
            </a:r>
          </a:p>
          <a:p>
            <a:pPr marL="285750" indent="-285750">
              <a:buFont typeface="Arial" panose="020B0604020202020204" pitchFamily="34" charset="0"/>
              <a:buChar char="•"/>
            </a:pPr>
            <a:r>
              <a:rPr lang="en-GB" dirty="0"/>
              <a:t>Multiple-response multiple choice</a:t>
            </a:r>
          </a:p>
          <a:p>
            <a:pPr marL="285750" indent="-285750">
              <a:buFont typeface="Arial" panose="020B0604020202020204" pitchFamily="34" charset="0"/>
              <a:buChar char="•"/>
            </a:pPr>
            <a:r>
              <a:rPr lang="en-GB" dirty="0"/>
              <a:t>Fill-in-the-blank</a:t>
            </a:r>
          </a:p>
          <a:p>
            <a:pPr marL="285750" indent="-285750">
              <a:buFont typeface="Arial" panose="020B0604020202020204" pitchFamily="34" charset="0"/>
              <a:buChar char="•"/>
            </a:pPr>
            <a:r>
              <a:rPr lang="en-GB" dirty="0"/>
              <a:t>Open-ended text</a:t>
            </a:r>
          </a:p>
          <a:p>
            <a:pPr marL="285750" indent="-285750">
              <a:buFont typeface="Arial" panose="020B0604020202020204" pitchFamily="34" charset="0"/>
              <a:buChar char="•"/>
            </a:pPr>
            <a:r>
              <a:rPr lang="en-GB" dirty="0"/>
              <a:t>Questions about time</a:t>
            </a:r>
          </a:p>
          <a:p>
            <a:pPr marL="285750" indent="-285750">
              <a:buFont typeface="Arial" panose="020B0604020202020204" pitchFamily="34" charset="0"/>
              <a:buChar char="•"/>
            </a:pPr>
            <a:r>
              <a:rPr lang="en-GB" dirty="0"/>
              <a:t>5-point Likert scale</a:t>
            </a:r>
          </a:p>
          <a:p>
            <a:pPr marL="285750" indent="-285750">
              <a:buFont typeface="Arial" panose="020B0604020202020204" pitchFamily="34" charset="0"/>
              <a:buChar char="•"/>
            </a:pPr>
            <a:r>
              <a:rPr lang="en-GB" dirty="0"/>
              <a:t>Slider scale 0 to 100</a:t>
            </a:r>
          </a:p>
          <a:p>
            <a:endParaRPr lang="en-GB" dirty="0"/>
          </a:p>
          <a:p>
            <a:r>
              <a:rPr lang="en-GB" dirty="0"/>
              <a:t>Survey logic - skip, conditionals (branching)</a:t>
            </a:r>
            <a:endParaRPr lang="en-US" dirty="0"/>
          </a:p>
          <a:p>
            <a:endParaRPr lang="en-GB" dirty="0"/>
          </a:p>
        </p:txBody>
      </p:sp>
    </p:spTree>
    <p:extLst>
      <p:ext uri="{BB962C8B-B14F-4D97-AF65-F5344CB8AC3E}">
        <p14:creationId xmlns:p14="http://schemas.microsoft.com/office/powerpoint/2010/main" val="1266997686"/>
      </p:ext>
    </p:extLst>
  </p:cSld>
  <p:clrMapOvr>
    <a:masterClrMapping/>
  </p:clrMapOvr>
</p:sld>
</file>

<file path=ppt/theme/theme1.xml><?xml version="1.0" encoding="utf-8"?>
<a:theme xmlns:a="http://schemas.openxmlformats.org/drawingml/2006/main" name="Brand template">
  <a:themeElements>
    <a:clrScheme name="Simple Light">
      <a:dk1>
        <a:srgbClr val="000000"/>
      </a:dk1>
      <a:lt1>
        <a:srgbClr val="FFFFFF"/>
      </a:lt1>
      <a:dk2>
        <a:srgbClr val="A6A091"/>
      </a:dk2>
      <a:lt2>
        <a:srgbClr val="EEEEEE"/>
      </a:lt2>
      <a:accent1>
        <a:srgbClr val="FD5000"/>
      </a:accent1>
      <a:accent2>
        <a:srgbClr val="FFD200"/>
      </a:accent2>
      <a:accent3>
        <a:srgbClr val="78BF26"/>
      </a:accent3>
      <a:accent4>
        <a:srgbClr val="00C2DE"/>
      </a:accent4>
      <a:accent5>
        <a:srgbClr val="001E82"/>
      </a:accent5>
      <a:accent6>
        <a:srgbClr val="3C003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8EFA6C1EBFD4B936F0F2EBE1AA9C8" ma:contentTypeVersion="18" ma:contentTypeDescription="Create a new document." ma:contentTypeScope="" ma:versionID="62307e4d100dbc3f43e65822c29c7e98">
  <xsd:schema xmlns:xsd="http://www.w3.org/2001/XMLSchema" xmlns:xs="http://www.w3.org/2001/XMLSchema" xmlns:p="http://schemas.microsoft.com/office/2006/metadata/properties" xmlns:ns2="08ae39de-3828-4cc0-932a-325af8f56847" xmlns:ns3="b0981e6f-52f3-40ac-b3a5-7f76cc7539d2" targetNamespace="http://schemas.microsoft.com/office/2006/metadata/properties" ma:root="true" ma:fieldsID="59f282fb3d824a881aaa956c91a42585" ns2:_="" ns3:_="">
    <xsd:import namespace="08ae39de-3828-4cc0-932a-325af8f56847"/>
    <xsd:import namespace="b0981e6f-52f3-40ac-b3a5-7f76cc7539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e39de-3828-4cc0-932a-325af8f56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981e6f-52f3-40ac-b3a5-7f76cc7539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e9fef9c-b668-4da6-8590-81b5de9e0a58}" ma:internalName="TaxCatchAll" ma:showField="CatchAllData" ma:web="b0981e6f-52f3-40ac-b3a5-7f76cc753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0981e6f-52f3-40ac-b3a5-7f76cc7539d2" xsi:nil="true"/>
    <lcf76f155ced4ddcb4097134ff3c332f xmlns="08ae39de-3828-4cc0-932a-325af8f568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D15144-A5F7-4329-96F2-1130BF498D03}"/>
</file>

<file path=customXml/itemProps2.xml><?xml version="1.0" encoding="utf-8"?>
<ds:datastoreItem xmlns:ds="http://schemas.openxmlformats.org/officeDocument/2006/customXml" ds:itemID="{5EB1607C-51DA-4D44-902C-B15B40341509}"/>
</file>

<file path=customXml/itemProps3.xml><?xml version="1.0" encoding="utf-8"?>
<ds:datastoreItem xmlns:ds="http://schemas.openxmlformats.org/officeDocument/2006/customXml" ds:itemID="{213FA721-53C0-4A76-9AF9-7695C5719F2E}"/>
</file>

<file path=docProps/app.xml><?xml version="1.0" encoding="utf-8"?>
<Properties xmlns="http://schemas.openxmlformats.org/officeDocument/2006/extended-properties" xmlns:vt="http://schemas.openxmlformats.org/officeDocument/2006/docPropsVTypes">
  <TotalTime>1557</TotalTime>
  <Words>2228</Words>
  <Application>Microsoft Office PowerPoint</Application>
  <PresentationFormat>On-screen Show (16:9)</PresentationFormat>
  <Paragraphs>523</Paragraphs>
  <Slides>38</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Aptos</vt:lpstr>
      <vt:lpstr>Hind</vt:lpstr>
      <vt:lpstr>Inter</vt:lpstr>
      <vt:lpstr>Roboto Condensed</vt:lpstr>
      <vt:lpstr>Bebas Neue</vt:lpstr>
      <vt:lpstr>Inter SemiBold</vt:lpstr>
      <vt:lpstr>Symbol</vt:lpstr>
      <vt:lpstr>Brand template</vt:lpstr>
      <vt:lpstr>Dr Zoe Handley, Dr Philip Harrison, and Viktor Czyzewski  The University of York</vt:lpstr>
      <vt:lpstr>Project team and acknowledgements</vt:lpstr>
      <vt:lpstr>Plan</vt:lpstr>
      <vt:lpstr>Experience sampling</vt:lpstr>
      <vt:lpstr>The Lang Track App</vt:lpstr>
      <vt:lpstr>Who are Research Software Engineers?</vt:lpstr>
      <vt:lpstr>Architecture</vt:lpstr>
      <vt:lpstr>Users &amp; Surveys Lists</vt:lpstr>
      <vt:lpstr>Survey Configuration</vt:lpstr>
      <vt:lpstr>PowerPoint Presentation</vt:lpstr>
      <vt:lpstr>Scheduling</vt:lpstr>
      <vt:lpstr>PowerPoint Presentation</vt:lpstr>
      <vt:lpstr>PowerPoint Presentation</vt:lpstr>
      <vt:lpstr>PowerPoint Presentation</vt:lpstr>
      <vt:lpstr>PowerPoint Presentation</vt:lpstr>
      <vt:lpstr>Completed Surveys</vt:lpstr>
      <vt:lpstr>Downloadable CSV Results</vt:lpstr>
      <vt:lpstr>Technical problems</vt:lpstr>
      <vt:lpstr>Approvals</vt:lpstr>
      <vt:lpstr>The iSpeak project: Research questions</vt:lpstr>
      <vt:lpstr>The iSpeak Project: Methodology</vt:lpstr>
      <vt:lpstr>The iSpeak Project: Response Rate</vt:lpstr>
      <vt:lpstr>The iSpeak Project: Response Delay</vt:lpstr>
      <vt:lpstr>The iSpeak Project: Feedback (1)</vt:lpstr>
      <vt:lpstr>The iSpeak Project: Feedback (2)</vt:lpstr>
      <vt:lpstr>The iSpeak Project: Feedback (3)</vt:lpstr>
      <vt:lpstr>The iSpeak Project: Instruments</vt:lpstr>
      <vt:lpstr>The iSpeak Project: Validation (1)</vt:lpstr>
      <vt:lpstr>The iSpeak Project: Validation (2)</vt:lpstr>
      <vt:lpstr>The iSpeak Project: Language Use (1)</vt:lpstr>
      <vt:lpstr>The iSpeak Project: Language Use (2)</vt:lpstr>
      <vt:lpstr>The iSpeak Project: Language Use (3)</vt:lpstr>
      <vt:lpstr>The iSpeak Project: Language Use (4)</vt:lpstr>
      <vt:lpstr>The iSpeak Project: Language Use (5)</vt:lpstr>
      <vt:lpstr>The iSpeak Project: Language Use (6)</vt:lpstr>
      <vt:lpstr>Conclusion</vt:lpstr>
      <vt:lpstr>Over to you</vt:lpstr>
      <vt:lpstr>Dr Zoe Handley, Dr Philip Harrison, and Viktor Czyzewski  The University of York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theme</dc:title>
  <dc:creator>Zoe Handley</dc:creator>
  <cp:lastModifiedBy>Zoe Handley</cp:lastModifiedBy>
  <cp:revision>29</cp:revision>
  <cp:lastPrinted>2024-06-17T11:25:50Z</cp:lastPrinted>
  <dcterms:modified xsi:type="dcterms:W3CDTF">2024-10-11T15:47:47Z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0x010100E2C8EFA6C1EBFD4B936F0F2EBE1AA9C8</vt:lpwstr>
  </property>
</Properties>
</file>