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 id="2147483688" r:id="rId3"/>
    <p:sldMasterId id="2147483692" r:id="rId4"/>
    <p:sldMasterId id="2147483734" r:id="rId5"/>
    <p:sldMasterId id="2147483738" r:id="rId6"/>
  </p:sldMasterIdLst>
  <p:notesMasterIdLst>
    <p:notesMasterId r:id="rId37"/>
  </p:notesMasterIdLst>
  <p:sldIdLst>
    <p:sldId id="256" r:id="rId7"/>
    <p:sldId id="257" r:id="rId8"/>
    <p:sldId id="258" r:id="rId9"/>
    <p:sldId id="259" r:id="rId10"/>
    <p:sldId id="260" r:id="rId11"/>
    <p:sldId id="261" r:id="rId12"/>
    <p:sldId id="262" r:id="rId13"/>
    <p:sldId id="263" r:id="rId14"/>
    <p:sldId id="264" r:id="rId15"/>
    <p:sldId id="288" r:id="rId16"/>
    <p:sldId id="285" r:id="rId17"/>
    <p:sldId id="265" r:id="rId18"/>
    <p:sldId id="266" r:id="rId19"/>
    <p:sldId id="267" r:id="rId20"/>
    <p:sldId id="268" r:id="rId21"/>
    <p:sldId id="269" r:id="rId22"/>
    <p:sldId id="270" r:id="rId23"/>
    <p:sldId id="271" r:id="rId24"/>
    <p:sldId id="272" r:id="rId25"/>
    <p:sldId id="273" r:id="rId26"/>
    <p:sldId id="274" r:id="rId27"/>
    <p:sldId id="278" r:id="rId28"/>
    <p:sldId id="286" r:id="rId29"/>
    <p:sldId id="275" r:id="rId30"/>
    <p:sldId id="276" r:id="rId31"/>
    <p:sldId id="277" r:id="rId32"/>
    <p:sldId id="279" r:id="rId33"/>
    <p:sldId id="280" r:id="rId34"/>
    <p:sldId id="287" r:id="rId35"/>
    <p:sldId id="2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54B7A-E7D6-AAAA-C747-8B1B566D59AF}" v="116" dt="2024-12-10T13:00:47.942"/>
    <p1510:client id="{619B5967-6C89-408C-B1FE-863426991A4C}" v="8" dt="2024-12-10T13:16:12.399"/>
    <p1510:client id="{7859DE1F-A724-4A53-AC38-5A4EA5E2CD72}" v="442" dt="2024-12-10T10:19:27.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Walthery" userId="S::pierre.walthery@manchester.ac.uk::b392be65-bb3a-4469-ba22-e57ae3787d8c" providerId="AD" clId="Web-{97C5F1F6-E0E9-C6B9-7CB4-5986797AC151}"/>
    <pc:docChg chg="modSld">
      <pc:chgData name="Pierre Walthery" userId="S::pierre.walthery@manchester.ac.uk::b392be65-bb3a-4469-ba22-e57ae3787d8c" providerId="AD" clId="Web-{97C5F1F6-E0E9-C6B9-7CB4-5986797AC151}" dt="2024-12-05T15:12:30.113" v="20" actId="20577"/>
      <pc:docMkLst>
        <pc:docMk/>
      </pc:docMkLst>
      <pc:sldChg chg="modSp">
        <pc:chgData name="Pierre Walthery" userId="S::pierre.walthery@manchester.ac.uk::b392be65-bb3a-4469-ba22-e57ae3787d8c" providerId="AD" clId="Web-{97C5F1F6-E0E9-C6B9-7CB4-5986797AC151}" dt="2024-12-05T15:11:57.799" v="2" actId="20577"/>
        <pc:sldMkLst>
          <pc:docMk/>
          <pc:sldMk cId="0" sldId="257"/>
        </pc:sldMkLst>
        <pc:spChg chg="mod">
          <ac:chgData name="Pierre Walthery" userId="S::pierre.walthery@manchester.ac.uk::b392be65-bb3a-4469-ba22-e57ae3787d8c" providerId="AD" clId="Web-{97C5F1F6-E0E9-C6B9-7CB4-5986797AC151}" dt="2024-12-05T15:11:57.799" v="2" actId="20577"/>
          <ac:spMkLst>
            <pc:docMk/>
            <pc:sldMk cId="0" sldId="257"/>
            <ac:spMk id="261" creationId="{00000000-0000-0000-0000-000000000000}"/>
          </ac:spMkLst>
        </pc:spChg>
      </pc:sldChg>
      <pc:sldChg chg="modSp">
        <pc:chgData name="Pierre Walthery" userId="S::pierre.walthery@manchester.ac.uk::b392be65-bb3a-4469-ba22-e57ae3787d8c" providerId="AD" clId="Web-{97C5F1F6-E0E9-C6B9-7CB4-5986797AC151}" dt="2024-12-05T15:12:30.113" v="20" actId="20577"/>
        <pc:sldMkLst>
          <pc:docMk/>
          <pc:sldMk cId="1752655565" sldId="286"/>
        </pc:sldMkLst>
        <pc:spChg chg="mod">
          <ac:chgData name="Pierre Walthery" userId="S::pierre.walthery@manchester.ac.uk::b392be65-bb3a-4469-ba22-e57ae3787d8c" providerId="AD" clId="Web-{97C5F1F6-E0E9-C6B9-7CB4-5986797AC151}" dt="2024-12-05T15:12:30.113" v="20" actId="20577"/>
          <ac:spMkLst>
            <pc:docMk/>
            <pc:sldMk cId="1752655565" sldId="286"/>
            <ac:spMk id="263" creationId="{00000000-0000-0000-0000-000000000000}"/>
          </ac:spMkLst>
        </pc:spChg>
      </pc:sldChg>
    </pc:docChg>
  </pc:docChgLst>
  <pc:docChgLst>
    <pc:chgData name="Pierre Walthery" userId="S::pierre.walthery@manchester.ac.uk::b392be65-bb3a-4469-ba22-e57ae3787d8c" providerId="AD" clId="Web-{36A54B7A-E7D6-AAAA-C747-8B1B566D59AF}"/>
    <pc:docChg chg="modSld">
      <pc:chgData name="Pierre Walthery" userId="S::pierre.walthery@manchester.ac.uk::b392be65-bb3a-4469-ba22-e57ae3787d8c" providerId="AD" clId="Web-{36A54B7A-E7D6-AAAA-C747-8B1B566D59AF}" dt="2024-12-10T13:00:44.879" v="114" actId="20577"/>
      <pc:docMkLst>
        <pc:docMk/>
      </pc:docMkLst>
      <pc:sldChg chg="modSp">
        <pc:chgData name="Pierre Walthery" userId="S::pierre.walthery@manchester.ac.uk::b392be65-bb3a-4469-ba22-e57ae3787d8c" providerId="AD" clId="Web-{36A54B7A-E7D6-AAAA-C747-8B1B566D59AF}" dt="2024-12-10T13:00:44.879" v="114" actId="20577"/>
        <pc:sldMkLst>
          <pc:docMk/>
          <pc:sldMk cId="0" sldId="256"/>
        </pc:sldMkLst>
        <pc:spChg chg="mod">
          <ac:chgData name="Pierre Walthery" userId="S::pierre.walthery@manchester.ac.uk::b392be65-bb3a-4469-ba22-e57ae3787d8c" providerId="AD" clId="Web-{36A54B7A-E7D6-AAAA-C747-8B1B566D59AF}" dt="2024-12-10T13:00:44.879" v="114" actId="20577"/>
          <ac:spMkLst>
            <pc:docMk/>
            <pc:sldMk cId="0" sldId="256"/>
            <ac:spMk id="259" creationId="{00000000-0000-0000-0000-000000000000}"/>
          </ac:spMkLst>
        </pc:spChg>
      </pc:sldChg>
      <pc:sldChg chg="modSp">
        <pc:chgData name="Pierre Walthery" userId="S::pierre.walthery@manchester.ac.uk::b392be65-bb3a-4469-ba22-e57ae3787d8c" providerId="AD" clId="Web-{36A54B7A-E7D6-AAAA-C747-8B1B566D59AF}" dt="2024-12-10T10:57:56.797" v="113" actId="20577"/>
        <pc:sldMkLst>
          <pc:docMk/>
          <pc:sldMk cId="0" sldId="257"/>
        </pc:sldMkLst>
        <pc:spChg chg="mod">
          <ac:chgData name="Pierre Walthery" userId="S::pierre.walthery@manchester.ac.uk::b392be65-bb3a-4469-ba22-e57ae3787d8c" providerId="AD" clId="Web-{36A54B7A-E7D6-AAAA-C747-8B1B566D59AF}" dt="2024-12-10T10:57:56.797" v="113" actId="20577"/>
          <ac:spMkLst>
            <pc:docMk/>
            <pc:sldMk cId="0" sldId="257"/>
            <ac:spMk id="260" creationId="{00000000-0000-0000-0000-000000000000}"/>
          </ac:spMkLst>
        </pc:spChg>
        <pc:spChg chg="mod">
          <ac:chgData name="Pierre Walthery" userId="S::pierre.walthery@manchester.ac.uk::b392be65-bb3a-4469-ba22-e57ae3787d8c" providerId="AD" clId="Web-{36A54B7A-E7D6-AAAA-C747-8B1B566D59AF}" dt="2024-12-10T10:31:05.259" v="111" actId="20577"/>
          <ac:spMkLst>
            <pc:docMk/>
            <pc:sldMk cId="0" sldId="257"/>
            <ac:spMk id="261" creationId="{00000000-0000-0000-0000-000000000000}"/>
          </ac:spMkLst>
        </pc:spChg>
      </pc:sldChg>
    </pc:docChg>
  </pc:docChgLst>
  <pc:docChgLst>
    <pc:chgData name="Pierre Walthery" userId="S::pierre.walthery@manchester.ac.uk::b392be65-bb3a-4469-ba22-e57ae3787d8c" providerId="AD" clId="Web-{7859DE1F-A724-4A53-AC38-5A4EA5E2CD72}"/>
    <pc:docChg chg="addSld modSld sldOrd">
      <pc:chgData name="Pierre Walthery" userId="S::pierre.walthery@manchester.ac.uk::b392be65-bb3a-4469-ba22-e57ae3787d8c" providerId="AD" clId="Web-{7859DE1F-A724-4A53-AC38-5A4EA5E2CD72}" dt="2024-12-10T10:19:18.213" v="437" actId="20577"/>
      <pc:docMkLst>
        <pc:docMk/>
      </pc:docMkLst>
      <pc:sldChg chg="modSp">
        <pc:chgData name="Pierre Walthery" userId="S::pierre.walthery@manchester.ac.uk::b392be65-bb3a-4469-ba22-e57ae3787d8c" providerId="AD" clId="Web-{7859DE1F-A724-4A53-AC38-5A4EA5E2CD72}" dt="2024-12-10T09:50:02.001" v="57" actId="20577"/>
        <pc:sldMkLst>
          <pc:docMk/>
          <pc:sldMk cId="0" sldId="257"/>
        </pc:sldMkLst>
        <pc:spChg chg="mod">
          <ac:chgData name="Pierre Walthery" userId="S::pierre.walthery@manchester.ac.uk::b392be65-bb3a-4469-ba22-e57ae3787d8c" providerId="AD" clId="Web-{7859DE1F-A724-4A53-AC38-5A4EA5E2CD72}" dt="2024-12-10T09:50:02.001" v="57" actId="20577"/>
          <ac:spMkLst>
            <pc:docMk/>
            <pc:sldMk cId="0" sldId="257"/>
            <ac:spMk id="261" creationId="{00000000-0000-0000-0000-000000000000}"/>
          </ac:spMkLst>
        </pc:spChg>
      </pc:sldChg>
      <pc:sldChg chg="modSp">
        <pc:chgData name="Pierre Walthery" userId="S::pierre.walthery@manchester.ac.uk::b392be65-bb3a-4469-ba22-e57ae3787d8c" providerId="AD" clId="Web-{7859DE1F-A724-4A53-AC38-5A4EA5E2CD72}" dt="2024-12-10T09:46:13.777" v="24" actId="1076"/>
        <pc:sldMkLst>
          <pc:docMk/>
          <pc:sldMk cId="0" sldId="260"/>
        </pc:sldMkLst>
        <pc:spChg chg="mod">
          <ac:chgData name="Pierre Walthery" userId="S::pierre.walthery@manchester.ac.uk::b392be65-bb3a-4469-ba22-e57ae3787d8c" providerId="AD" clId="Web-{7859DE1F-A724-4A53-AC38-5A4EA5E2CD72}" dt="2024-12-10T09:45:32.432" v="17" actId="20577"/>
          <ac:spMkLst>
            <pc:docMk/>
            <pc:sldMk cId="0" sldId="260"/>
            <ac:spMk id="266" creationId="{00000000-0000-0000-0000-000000000000}"/>
          </ac:spMkLst>
        </pc:spChg>
        <pc:spChg chg="mod">
          <ac:chgData name="Pierre Walthery" userId="S::pierre.walthery@manchester.ac.uk::b392be65-bb3a-4469-ba22-e57ae3787d8c" providerId="AD" clId="Web-{7859DE1F-A724-4A53-AC38-5A4EA5E2CD72}" dt="2024-12-10T09:46:13.777" v="24" actId="1076"/>
          <ac:spMkLst>
            <pc:docMk/>
            <pc:sldMk cId="0" sldId="260"/>
            <ac:spMk id="267" creationId="{00000000-0000-0000-0000-000000000000}"/>
          </ac:spMkLst>
        </pc:spChg>
      </pc:sldChg>
      <pc:sldChg chg="modSp">
        <pc:chgData name="Pierre Walthery" userId="S::pierre.walthery@manchester.ac.uk::b392be65-bb3a-4469-ba22-e57ae3787d8c" providerId="AD" clId="Web-{7859DE1F-A724-4A53-AC38-5A4EA5E2CD72}" dt="2024-12-10T09:46:28.246" v="25" actId="20577"/>
        <pc:sldMkLst>
          <pc:docMk/>
          <pc:sldMk cId="0" sldId="261"/>
        </pc:sldMkLst>
        <pc:spChg chg="mod">
          <ac:chgData name="Pierre Walthery" userId="S::pierre.walthery@manchester.ac.uk::b392be65-bb3a-4469-ba22-e57ae3787d8c" providerId="AD" clId="Web-{7859DE1F-A724-4A53-AC38-5A4EA5E2CD72}" dt="2024-12-10T09:46:28.246" v="25" actId="20577"/>
          <ac:spMkLst>
            <pc:docMk/>
            <pc:sldMk cId="0" sldId="261"/>
            <ac:spMk id="268" creationId="{00000000-0000-0000-0000-000000000000}"/>
          </ac:spMkLst>
        </pc:spChg>
        <pc:spChg chg="mod">
          <ac:chgData name="Pierre Walthery" userId="S::pierre.walthery@manchester.ac.uk::b392be65-bb3a-4469-ba22-e57ae3787d8c" providerId="AD" clId="Web-{7859DE1F-A724-4A53-AC38-5A4EA5E2CD72}" dt="2024-12-10T09:45:48.714" v="20" actId="20577"/>
          <ac:spMkLst>
            <pc:docMk/>
            <pc:sldMk cId="0" sldId="261"/>
            <ac:spMk id="269" creationId="{00000000-0000-0000-0000-000000000000}"/>
          </ac:spMkLst>
        </pc:spChg>
      </pc:sldChg>
      <pc:sldChg chg="modSp">
        <pc:chgData name="Pierre Walthery" userId="S::pierre.walthery@manchester.ac.uk::b392be65-bb3a-4469-ba22-e57ae3787d8c" providerId="AD" clId="Web-{7859DE1F-A724-4A53-AC38-5A4EA5E2CD72}" dt="2024-12-10T09:47:41.842" v="35" actId="20577"/>
        <pc:sldMkLst>
          <pc:docMk/>
          <pc:sldMk cId="0" sldId="262"/>
        </pc:sldMkLst>
        <pc:spChg chg="mod">
          <ac:chgData name="Pierre Walthery" userId="S::pierre.walthery@manchester.ac.uk::b392be65-bb3a-4469-ba22-e57ae3787d8c" providerId="AD" clId="Web-{7859DE1F-A724-4A53-AC38-5A4EA5E2CD72}" dt="2024-12-10T09:47:41.842" v="35" actId="20577"/>
          <ac:spMkLst>
            <pc:docMk/>
            <pc:sldMk cId="0" sldId="262"/>
            <ac:spMk id="270" creationId="{00000000-0000-0000-0000-000000000000}"/>
          </ac:spMkLst>
        </pc:spChg>
      </pc:sldChg>
      <pc:sldChg chg="modSp">
        <pc:chgData name="Pierre Walthery" userId="S::pierre.walthery@manchester.ac.uk::b392be65-bb3a-4469-ba22-e57ae3787d8c" providerId="AD" clId="Web-{7859DE1F-A724-4A53-AC38-5A4EA5E2CD72}" dt="2024-12-10T09:47:56.358" v="37" actId="20577"/>
        <pc:sldMkLst>
          <pc:docMk/>
          <pc:sldMk cId="0" sldId="263"/>
        </pc:sldMkLst>
        <pc:spChg chg="mod">
          <ac:chgData name="Pierre Walthery" userId="S::pierre.walthery@manchester.ac.uk::b392be65-bb3a-4469-ba22-e57ae3787d8c" providerId="AD" clId="Web-{7859DE1F-A724-4A53-AC38-5A4EA5E2CD72}" dt="2024-12-10T09:47:56.358" v="37" actId="20577"/>
          <ac:spMkLst>
            <pc:docMk/>
            <pc:sldMk cId="0" sldId="263"/>
            <ac:spMk id="272" creationId="{00000000-0000-0000-0000-000000000000}"/>
          </ac:spMkLst>
        </pc:spChg>
      </pc:sldChg>
      <pc:sldChg chg="modSp">
        <pc:chgData name="Pierre Walthery" userId="S::pierre.walthery@manchester.ac.uk::b392be65-bb3a-4469-ba22-e57ae3787d8c" providerId="AD" clId="Web-{7859DE1F-A724-4A53-AC38-5A4EA5E2CD72}" dt="2024-12-10T09:51:29.425" v="66" actId="20577"/>
        <pc:sldMkLst>
          <pc:docMk/>
          <pc:sldMk cId="0" sldId="264"/>
        </pc:sldMkLst>
        <pc:spChg chg="mod">
          <ac:chgData name="Pierre Walthery" userId="S::pierre.walthery@manchester.ac.uk::b392be65-bb3a-4469-ba22-e57ae3787d8c" providerId="AD" clId="Web-{7859DE1F-A724-4A53-AC38-5A4EA5E2CD72}" dt="2024-12-10T09:51:29.425" v="66" actId="20577"/>
          <ac:spMkLst>
            <pc:docMk/>
            <pc:sldMk cId="0" sldId="264"/>
            <ac:spMk id="274" creationId="{00000000-0000-0000-0000-000000000000}"/>
          </ac:spMkLst>
        </pc:spChg>
      </pc:sldChg>
      <pc:sldChg chg="modSp">
        <pc:chgData name="Pierre Walthery" userId="S::pierre.walthery@manchester.ac.uk::b392be65-bb3a-4469-ba22-e57ae3787d8c" providerId="AD" clId="Web-{7859DE1F-A724-4A53-AC38-5A4EA5E2CD72}" dt="2024-12-10T10:00:39.359" v="145" actId="20577"/>
        <pc:sldMkLst>
          <pc:docMk/>
          <pc:sldMk cId="0" sldId="265"/>
        </pc:sldMkLst>
        <pc:spChg chg="mod">
          <ac:chgData name="Pierre Walthery" userId="S::pierre.walthery@manchester.ac.uk::b392be65-bb3a-4469-ba22-e57ae3787d8c" providerId="AD" clId="Web-{7859DE1F-A724-4A53-AC38-5A4EA5E2CD72}" dt="2024-12-10T10:00:39.359" v="145" actId="20577"/>
          <ac:spMkLst>
            <pc:docMk/>
            <pc:sldMk cId="0" sldId="265"/>
            <ac:spMk id="276" creationId="{00000000-0000-0000-0000-000000000000}"/>
          </ac:spMkLst>
        </pc:spChg>
      </pc:sldChg>
      <pc:sldChg chg="modSp">
        <pc:chgData name="Pierre Walthery" userId="S::pierre.walthery@manchester.ac.uk::b392be65-bb3a-4469-ba22-e57ae3787d8c" providerId="AD" clId="Web-{7859DE1F-A724-4A53-AC38-5A4EA5E2CD72}" dt="2024-12-10T10:01:57.033" v="167" actId="20577"/>
        <pc:sldMkLst>
          <pc:docMk/>
          <pc:sldMk cId="0" sldId="266"/>
        </pc:sldMkLst>
        <pc:spChg chg="mod">
          <ac:chgData name="Pierre Walthery" userId="S::pierre.walthery@manchester.ac.uk::b392be65-bb3a-4469-ba22-e57ae3787d8c" providerId="AD" clId="Web-{7859DE1F-A724-4A53-AC38-5A4EA5E2CD72}" dt="2024-12-10T10:01:57.033" v="167" actId="20577"/>
          <ac:spMkLst>
            <pc:docMk/>
            <pc:sldMk cId="0" sldId="266"/>
            <ac:spMk id="278" creationId="{00000000-0000-0000-0000-000000000000}"/>
          </ac:spMkLst>
        </pc:spChg>
      </pc:sldChg>
      <pc:sldChg chg="modSp">
        <pc:chgData name="Pierre Walthery" userId="S::pierre.walthery@manchester.ac.uk::b392be65-bb3a-4469-ba22-e57ae3787d8c" providerId="AD" clId="Web-{7859DE1F-A724-4A53-AC38-5A4EA5E2CD72}" dt="2024-12-10T10:02:40.253" v="185" actId="20577"/>
        <pc:sldMkLst>
          <pc:docMk/>
          <pc:sldMk cId="0" sldId="267"/>
        </pc:sldMkLst>
        <pc:spChg chg="mod">
          <ac:chgData name="Pierre Walthery" userId="S::pierre.walthery@manchester.ac.uk::b392be65-bb3a-4469-ba22-e57ae3787d8c" providerId="AD" clId="Web-{7859DE1F-A724-4A53-AC38-5A4EA5E2CD72}" dt="2024-12-10T10:02:40.253" v="185" actId="20577"/>
          <ac:spMkLst>
            <pc:docMk/>
            <pc:sldMk cId="0" sldId="267"/>
            <ac:spMk id="280" creationId="{00000000-0000-0000-0000-000000000000}"/>
          </ac:spMkLst>
        </pc:spChg>
      </pc:sldChg>
      <pc:sldChg chg="modSp">
        <pc:chgData name="Pierre Walthery" userId="S::pierre.walthery@manchester.ac.uk::b392be65-bb3a-4469-ba22-e57ae3787d8c" providerId="AD" clId="Web-{7859DE1F-A724-4A53-AC38-5A4EA5E2CD72}" dt="2024-12-10T10:13:20.064" v="307" actId="20577"/>
        <pc:sldMkLst>
          <pc:docMk/>
          <pc:sldMk cId="0" sldId="271"/>
        </pc:sldMkLst>
        <pc:spChg chg="mod">
          <ac:chgData name="Pierre Walthery" userId="S::pierre.walthery@manchester.ac.uk::b392be65-bb3a-4469-ba22-e57ae3787d8c" providerId="AD" clId="Web-{7859DE1F-A724-4A53-AC38-5A4EA5E2CD72}" dt="2024-12-10T10:13:20.064" v="307" actId="20577"/>
          <ac:spMkLst>
            <pc:docMk/>
            <pc:sldMk cId="0" sldId="271"/>
            <ac:spMk id="288" creationId="{00000000-0000-0000-0000-000000000000}"/>
          </ac:spMkLst>
        </pc:spChg>
      </pc:sldChg>
      <pc:sldChg chg="modSp">
        <pc:chgData name="Pierre Walthery" userId="S::pierre.walthery@manchester.ac.uk::b392be65-bb3a-4469-ba22-e57ae3787d8c" providerId="AD" clId="Web-{7859DE1F-A724-4A53-AC38-5A4EA5E2CD72}" dt="2024-12-10T10:15:51.755" v="384" actId="20577"/>
        <pc:sldMkLst>
          <pc:docMk/>
          <pc:sldMk cId="0" sldId="272"/>
        </pc:sldMkLst>
        <pc:spChg chg="mod">
          <ac:chgData name="Pierre Walthery" userId="S::pierre.walthery@manchester.ac.uk::b392be65-bb3a-4469-ba22-e57ae3787d8c" providerId="AD" clId="Web-{7859DE1F-A724-4A53-AC38-5A4EA5E2CD72}" dt="2024-12-10T10:15:51.755" v="384" actId="20577"/>
          <ac:spMkLst>
            <pc:docMk/>
            <pc:sldMk cId="0" sldId="272"/>
            <ac:spMk id="290" creationId="{00000000-0000-0000-0000-000000000000}"/>
          </ac:spMkLst>
        </pc:spChg>
      </pc:sldChg>
      <pc:sldChg chg="modSp">
        <pc:chgData name="Pierre Walthery" userId="S::pierre.walthery@manchester.ac.uk::b392be65-bb3a-4469-ba22-e57ae3787d8c" providerId="AD" clId="Web-{7859DE1F-A724-4A53-AC38-5A4EA5E2CD72}" dt="2024-12-10T10:17:19.382" v="418" actId="20577"/>
        <pc:sldMkLst>
          <pc:docMk/>
          <pc:sldMk cId="0" sldId="273"/>
        </pc:sldMkLst>
        <pc:spChg chg="mod">
          <ac:chgData name="Pierre Walthery" userId="S::pierre.walthery@manchester.ac.uk::b392be65-bb3a-4469-ba22-e57ae3787d8c" providerId="AD" clId="Web-{7859DE1F-A724-4A53-AC38-5A4EA5E2CD72}" dt="2024-12-10T10:17:19.382" v="418" actId="20577"/>
          <ac:spMkLst>
            <pc:docMk/>
            <pc:sldMk cId="0" sldId="273"/>
            <ac:spMk id="292" creationId="{00000000-0000-0000-0000-000000000000}"/>
          </ac:spMkLst>
        </pc:spChg>
      </pc:sldChg>
      <pc:sldChg chg="modSp ord">
        <pc:chgData name="Pierre Walthery" userId="S::pierre.walthery@manchester.ac.uk::b392be65-bb3a-4469-ba22-e57ae3787d8c" providerId="AD" clId="Web-{7859DE1F-A724-4A53-AC38-5A4EA5E2CD72}" dt="2024-12-10T10:18:01.805" v="420" actId="20577"/>
        <pc:sldMkLst>
          <pc:docMk/>
          <pc:sldMk cId="0" sldId="278"/>
        </pc:sldMkLst>
        <pc:spChg chg="mod">
          <ac:chgData name="Pierre Walthery" userId="S::pierre.walthery@manchester.ac.uk::b392be65-bb3a-4469-ba22-e57ae3787d8c" providerId="AD" clId="Web-{7859DE1F-A724-4A53-AC38-5A4EA5E2CD72}" dt="2024-12-10T10:18:01.805" v="420" actId="20577"/>
          <ac:spMkLst>
            <pc:docMk/>
            <pc:sldMk cId="0" sldId="278"/>
            <ac:spMk id="300" creationId="{00000000-0000-0000-0000-000000000000}"/>
          </ac:spMkLst>
        </pc:spChg>
      </pc:sldChg>
      <pc:sldChg chg="modSp">
        <pc:chgData name="Pierre Walthery" userId="S::pierre.walthery@manchester.ac.uk::b392be65-bb3a-4469-ba22-e57ae3787d8c" providerId="AD" clId="Web-{7859DE1F-A724-4A53-AC38-5A4EA5E2CD72}" dt="2024-12-10T10:19:18.213" v="437" actId="20577"/>
        <pc:sldMkLst>
          <pc:docMk/>
          <pc:sldMk cId="2181838191" sldId="287"/>
        </pc:sldMkLst>
        <pc:spChg chg="mod">
          <ac:chgData name="Pierre Walthery" userId="S::pierre.walthery@manchester.ac.uk::b392be65-bb3a-4469-ba22-e57ae3787d8c" providerId="AD" clId="Web-{7859DE1F-A724-4A53-AC38-5A4EA5E2CD72}" dt="2024-12-10T10:19:18.213" v="437" actId="20577"/>
          <ac:spMkLst>
            <pc:docMk/>
            <pc:sldMk cId="2181838191" sldId="287"/>
            <ac:spMk id="338" creationId="{00000000-0000-0000-0000-000000000000}"/>
          </ac:spMkLst>
        </pc:spChg>
      </pc:sldChg>
      <pc:sldChg chg="addSp modSp new ord">
        <pc:chgData name="Pierre Walthery" userId="S::pierre.walthery@manchester.ac.uk::b392be65-bb3a-4469-ba22-e57ae3787d8c" providerId="AD" clId="Web-{7859DE1F-A724-4A53-AC38-5A4EA5E2CD72}" dt="2024-12-10T09:58:46.498" v="92"/>
        <pc:sldMkLst>
          <pc:docMk/>
          <pc:sldMk cId="1687647324" sldId="288"/>
        </pc:sldMkLst>
        <pc:spChg chg="add mod">
          <ac:chgData name="Pierre Walthery" userId="S::pierre.walthery@manchester.ac.uk::b392be65-bb3a-4469-ba22-e57ae3787d8c" providerId="AD" clId="Web-{7859DE1F-A724-4A53-AC38-5A4EA5E2CD72}" dt="2024-12-10T09:58:29.185" v="91" actId="20577"/>
          <ac:spMkLst>
            <pc:docMk/>
            <pc:sldMk cId="1687647324" sldId="288"/>
            <ac:spMk id="3" creationId="{FE9D8D61-BDD2-A336-DD6F-69D70647DAB5}"/>
          </ac:spMkLst>
        </pc:spChg>
        <pc:picChg chg="add mod">
          <ac:chgData name="Pierre Walthery" userId="S::pierre.walthery@manchester.ac.uk::b392be65-bb3a-4469-ba22-e57ae3787d8c" providerId="AD" clId="Web-{7859DE1F-A724-4A53-AC38-5A4EA5E2CD72}" dt="2024-12-10T09:56:50.557" v="71" actId="14100"/>
          <ac:picMkLst>
            <pc:docMk/>
            <pc:sldMk cId="1687647324" sldId="288"/>
            <ac:picMk id="2" creationId="{6A697038-4329-9D96-D57E-47E3AB100708}"/>
          </ac:picMkLst>
        </pc:picChg>
      </pc:sldChg>
    </pc:docChg>
  </pc:docChgLst>
  <pc:docChgLst>
    <pc:chgData name="Pierre Walthery" userId="S::pierre.walthery@manchester.ac.uk::b392be65-bb3a-4469-ba22-e57ae3787d8c" providerId="AD" clId="Web-{619B5967-6C89-408C-B1FE-863426991A4C}"/>
    <pc:docChg chg="modSld">
      <pc:chgData name="Pierre Walthery" userId="S::pierre.walthery@manchester.ac.uk::b392be65-bb3a-4469-ba22-e57ae3787d8c" providerId="AD" clId="Web-{619B5967-6C89-408C-B1FE-863426991A4C}" dt="2024-12-10T13:16:10.087" v="6" actId="20577"/>
      <pc:docMkLst>
        <pc:docMk/>
      </pc:docMkLst>
      <pc:sldChg chg="modSp">
        <pc:chgData name="Pierre Walthery" userId="S::pierre.walthery@manchester.ac.uk::b392be65-bb3a-4469-ba22-e57ae3787d8c" providerId="AD" clId="Web-{619B5967-6C89-408C-B1FE-863426991A4C}" dt="2024-12-10T13:16:10.087" v="6" actId="20577"/>
        <pc:sldMkLst>
          <pc:docMk/>
          <pc:sldMk cId="0" sldId="265"/>
        </pc:sldMkLst>
        <pc:spChg chg="mod">
          <ac:chgData name="Pierre Walthery" userId="S::pierre.walthery@manchester.ac.uk::b392be65-bb3a-4469-ba22-e57ae3787d8c" providerId="AD" clId="Web-{619B5967-6C89-408C-B1FE-863426991A4C}" dt="2024-12-10T13:16:10.087" v="6" actId="20577"/>
          <ac:spMkLst>
            <pc:docMk/>
            <pc:sldMk cId="0" sldId="265"/>
            <ac:spMk id="276" creationId="{00000000-0000-0000-0000-000000000000}"/>
          </ac:spMkLst>
        </pc:spChg>
      </pc:sldChg>
    </pc:docChg>
  </pc:docChgLst>
  <pc:docChgLst>
    <pc:chgData name="Pierre Walthery" userId="S::pierre.walthery@manchester.ac.uk::b392be65-bb3a-4469-ba22-e57ae3787d8c" providerId="AD" clId="Web-{5778E131-09D7-F570-4843-3B2FB9F0F241}"/>
    <pc:docChg chg="addSld delSld modSld">
      <pc:chgData name="Pierre Walthery" userId="S::pierre.walthery@manchester.ac.uk::b392be65-bb3a-4469-ba22-e57ae3787d8c" providerId="AD" clId="Web-{5778E131-09D7-F570-4843-3B2FB9F0F241}" dt="2024-12-05T15:07:54.578" v="108" actId="20577"/>
      <pc:docMkLst>
        <pc:docMk/>
      </pc:docMkLst>
      <pc:sldChg chg="modSp">
        <pc:chgData name="Pierre Walthery" userId="S::pierre.walthery@manchester.ac.uk::b392be65-bb3a-4469-ba22-e57ae3787d8c" providerId="AD" clId="Web-{5778E131-09D7-F570-4843-3B2FB9F0F241}" dt="2024-12-05T15:07:21.624" v="105" actId="20577"/>
        <pc:sldMkLst>
          <pc:docMk/>
          <pc:sldMk cId="0" sldId="264"/>
        </pc:sldMkLst>
        <pc:spChg chg="mod">
          <ac:chgData name="Pierre Walthery" userId="S::pierre.walthery@manchester.ac.uk::b392be65-bb3a-4469-ba22-e57ae3787d8c" providerId="AD" clId="Web-{5778E131-09D7-F570-4843-3B2FB9F0F241}" dt="2024-12-05T15:07:21.624" v="105" actId="20577"/>
          <ac:spMkLst>
            <pc:docMk/>
            <pc:sldMk cId="0" sldId="264"/>
            <ac:spMk id="273" creationId="{00000000-0000-0000-0000-000000000000}"/>
          </ac:spMkLst>
        </pc:spChg>
      </pc:sldChg>
      <pc:sldChg chg="modSp">
        <pc:chgData name="Pierre Walthery" userId="S::pierre.walthery@manchester.ac.uk::b392be65-bb3a-4469-ba22-e57ae3787d8c" providerId="AD" clId="Web-{5778E131-09D7-F570-4843-3B2FB9F0F241}" dt="2024-12-05T15:05:46.590" v="95" actId="20577"/>
        <pc:sldMkLst>
          <pc:docMk/>
          <pc:sldMk cId="0" sldId="272"/>
        </pc:sldMkLst>
        <pc:spChg chg="mod">
          <ac:chgData name="Pierre Walthery" userId="S::pierre.walthery@manchester.ac.uk::b392be65-bb3a-4469-ba22-e57ae3787d8c" providerId="AD" clId="Web-{5778E131-09D7-F570-4843-3B2FB9F0F241}" dt="2024-12-05T15:03:29.852" v="4" actId="20577"/>
          <ac:spMkLst>
            <pc:docMk/>
            <pc:sldMk cId="0" sldId="272"/>
            <ac:spMk id="289" creationId="{00000000-0000-0000-0000-000000000000}"/>
          </ac:spMkLst>
        </pc:spChg>
        <pc:spChg chg="mod">
          <ac:chgData name="Pierre Walthery" userId="S::pierre.walthery@manchester.ac.uk::b392be65-bb3a-4469-ba22-e57ae3787d8c" providerId="AD" clId="Web-{5778E131-09D7-F570-4843-3B2FB9F0F241}" dt="2024-12-05T15:05:46.590" v="95" actId="20577"/>
          <ac:spMkLst>
            <pc:docMk/>
            <pc:sldMk cId="0" sldId="272"/>
            <ac:spMk id="290" creationId="{00000000-0000-0000-0000-000000000000}"/>
          </ac:spMkLst>
        </pc:spChg>
      </pc:sldChg>
      <pc:sldChg chg="del">
        <pc:chgData name="Pierre Walthery" userId="S::pierre.walthery@manchester.ac.uk::b392be65-bb3a-4469-ba22-e57ae3787d8c" providerId="AD" clId="Web-{5778E131-09D7-F570-4843-3B2FB9F0F241}" dt="2024-12-05T15:05:54.715" v="98"/>
        <pc:sldMkLst>
          <pc:docMk/>
          <pc:sldMk cId="0" sldId="281"/>
        </pc:sldMkLst>
      </pc:sldChg>
      <pc:sldChg chg="del">
        <pc:chgData name="Pierre Walthery" userId="S::pierre.walthery@manchester.ac.uk::b392be65-bb3a-4469-ba22-e57ae3787d8c" providerId="AD" clId="Web-{5778E131-09D7-F570-4843-3B2FB9F0F241}" dt="2024-12-05T15:05:54.715" v="97"/>
        <pc:sldMkLst>
          <pc:docMk/>
          <pc:sldMk cId="0" sldId="282"/>
        </pc:sldMkLst>
      </pc:sldChg>
      <pc:sldChg chg="modSp del">
        <pc:chgData name="Pierre Walthery" userId="S::pierre.walthery@manchester.ac.uk::b392be65-bb3a-4469-ba22-e57ae3787d8c" providerId="AD" clId="Web-{5778E131-09D7-F570-4843-3B2FB9F0F241}" dt="2024-12-05T15:05:54.715" v="96"/>
        <pc:sldMkLst>
          <pc:docMk/>
          <pc:sldMk cId="0" sldId="283"/>
        </pc:sldMkLst>
      </pc:sldChg>
      <pc:sldChg chg="modSp">
        <pc:chgData name="Pierre Walthery" userId="S::pierre.walthery@manchester.ac.uk::b392be65-bb3a-4469-ba22-e57ae3787d8c" providerId="AD" clId="Web-{5778E131-09D7-F570-4843-3B2FB9F0F241}" dt="2024-12-05T15:06:33.373" v="99" actId="20577"/>
        <pc:sldMkLst>
          <pc:docMk/>
          <pc:sldMk cId="2531090856" sldId="285"/>
        </pc:sldMkLst>
        <pc:spChg chg="mod">
          <ac:chgData name="Pierre Walthery" userId="S::pierre.walthery@manchester.ac.uk::b392be65-bb3a-4469-ba22-e57ae3787d8c" providerId="AD" clId="Web-{5778E131-09D7-F570-4843-3B2FB9F0F241}" dt="2024-12-05T15:06:33.373" v="99" actId="20577"/>
          <ac:spMkLst>
            <pc:docMk/>
            <pc:sldMk cId="2531090856" sldId="285"/>
            <ac:spMk id="263" creationId="{00000000-0000-0000-0000-000000000000}"/>
          </ac:spMkLst>
        </pc:spChg>
      </pc:sldChg>
      <pc:sldChg chg="modSp add replId">
        <pc:chgData name="Pierre Walthery" userId="S::pierre.walthery@manchester.ac.uk::b392be65-bb3a-4469-ba22-e57ae3787d8c" providerId="AD" clId="Web-{5778E131-09D7-F570-4843-3B2FB9F0F241}" dt="2024-12-05T15:07:54.578" v="108" actId="20577"/>
        <pc:sldMkLst>
          <pc:docMk/>
          <pc:sldMk cId="1752655565" sldId="286"/>
        </pc:sldMkLst>
        <pc:spChg chg="mod">
          <ac:chgData name="Pierre Walthery" userId="S::pierre.walthery@manchester.ac.uk::b392be65-bb3a-4469-ba22-e57ae3787d8c" providerId="AD" clId="Web-{5778E131-09D7-F570-4843-3B2FB9F0F241}" dt="2024-12-05T15:07:54.578" v="108" actId="20577"/>
          <ac:spMkLst>
            <pc:docMk/>
            <pc:sldMk cId="1752655565" sldId="286"/>
            <ac:spMk id="263" creationId="{00000000-0000-0000-0000-000000000000}"/>
          </ac:spMkLst>
        </pc:spChg>
      </pc:sldChg>
    </pc:docChg>
  </pc:docChgLst>
  <pc:docChgLst>
    <pc:chgData name="Pierre Walthery" userId="S::pierre.walthery@manchester.ac.uk::b392be65-bb3a-4469-ba22-e57ae3787d8c" providerId="AD" clId="Web-{5DF87C17-1E12-4DCD-EF61-85C5AA08E087}"/>
    <pc:docChg chg="addSld delSld modSld">
      <pc:chgData name="Pierre Walthery" userId="S::pierre.walthery@manchester.ac.uk::b392be65-bb3a-4469-ba22-e57ae3787d8c" providerId="AD" clId="Web-{5DF87C17-1E12-4DCD-EF61-85C5AA08E087}" dt="2024-12-06T11:08:18.619" v="436" actId="20577"/>
      <pc:docMkLst>
        <pc:docMk/>
      </pc:docMkLst>
      <pc:sldChg chg="modSp">
        <pc:chgData name="Pierre Walthery" userId="S::pierre.walthery@manchester.ac.uk::b392be65-bb3a-4469-ba22-e57ae3787d8c" providerId="AD" clId="Web-{5DF87C17-1E12-4DCD-EF61-85C5AA08E087}" dt="2024-12-06T10:35:02.866" v="3" actId="20577"/>
        <pc:sldMkLst>
          <pc:docMk/>
          <pc:sldMk cId="0" sldId="260"/>
        </pc:sldMkLst>
        <pc:spChg chg="mod">
          <ac:chgData name="Pierre Walthery" userId="S::pierre.walthery@manchester.ac.uk::b392be65-bb3a-4469-ba22-e57ae3787d8c" providerId="AD" clId="Web-{5DF87C17-1E12-4DCD-EF61-85C5AA08E087}" dt="2024-12-06T10:35:02.866" v="3" actId="20577"/>
          <ac:spMkLst>
            <pc:docMk/>
            <pc:sldMk cId="0" sldId="260"/>
            <ac:spMk id="267" creationId="{00000000-0000-0000-0000-000000000000}"/>
          </ac:spMkLst>
        </pc:spChg>
      </pc:sldChg>
      <pc:sldChg chg="modSp">
        <pc:chgData name="Pierre Walthery" userId="S::pierre.walthery@manchester.ac.uk::b392be65-bb3a-4469-ba22-e57ae3787d8c" providerId="AD" clId="Web-{5DF87C17-1E12-4DCD-EF61-85C5AA08E087}" dt="2024-12-06T10:37:25.593" v="71" actId="20577"/>
        <pc:sldMkLst>
          <pc:docMk/>
          <pc:sldMk cId="0" sldId="263"/>
        </pc:sldMkLst>
        <pc:spChg chg="mod">
          <ac:chgData name="Pierre Walthery" userId="S::pierre.walthery@manchester.ac.uk::b392be65-bb3a-4469-ba22-e57ae3787d8c" providerId="AD" clId="Web-{5DF87C17-1E12-4DCD-EF61-85C5AA08E087}" dt="2024-12-06T10:37:25.593" v="71" actId="20577"/>
          <ac:spMkLst>
            <pc:docMk/>
            <pc:sldMk cId="0" sldId="263"/>
            <ac:spMk id="272" creationId="{00000000-0000-0000-0000-000000000000}"/>
          </ac:spMkLst>
        </pc:spChg>
      </pc:sldChg>
      <pc:sldChg chg="modSp">
        <pc:chgData name="Pierre Walthery" userId="S::pierre.walthery@manchester.ac.uk::b392be65-bb3a-4469-ba22-e57ae3787d8c" providerId="AD" clId="Web-{5DF87C17-1E12-4DCD-EF61-85C5AA08E087}" dt="2024-12-06T10:38:34.472" v="78" actId="20577"/>
        <pc:sldMkLst>
          <pc:docMk/>
          <pc:sldMk cId="0" sldId="266"/>
        </pc:sldMkLst>
        <pc:spChg chg="mod">
          <ac:chgData name="Pierre Walthery" userId="S::pierre.walthery@manchester.ac.uk::b392be65-bb3a-4469-ba22-e57ae3787d8c" providerId="AD" clId="Web-{5DF87C17-1E12-4DCD-EF61-85C5AA08E087}" dt="2024-12-06T10:38:34.472" v="78" actId="20577"/>
          <ac:spMkLst>
            <pc:docMk/>
            <pc:sldMk cId="0" sldId="266"/>
            <ac:spMk id="277" creationId="{00000000-0000-0000-0000-000000000000}"/>
          </ac:spMkLst>
        </pc:spChg>
      </pc:sldChg>
      <pc:sldChg chg="modSp">
        <pc:chgData name="Pierre Walthery" userId="S::pierre.walthery@manchester.ac.uk::b392be65-bb3a-4469-ba22-e57ae3787d8c" providerId="AD" clId="Web-{5DF87C17-1E12-4DCD-EF61-85C5AA08E087}" dt="2024-12-06T10:38:39.441" v="80" actId="20577"/>
        <pc:sldMkLst>
          <pc:docMk/>
          <pc:sldMk cId="0" sldId="267"/>
        </pc:sldMkLst>
        <pc:spChg chg="mod">
          <ac:chgData name="Pierre Walthery" userId="S::pierre.walthery@manchester.ac.uk::b392be65-bb3a-4469-ba22-e57ae3787d8c" providerId="AD" clId="Web-{5DF87C17-1E12-4DCD-EF61-85C5AA08E087}" dt="2024-12-06T10:38:39.441" v="80" actId="20577"/>
          <ac:spMkLst>
            <pc:docMk/>
            <pc:sldMk cId="0" sldId="267"/>
            <ac:spMk id="279" creationId="{00000000-0000-0000-0000-000000000000}"/>
          </ac:spMkLst>
        </pc:spChg>
      </pc:sldChg>
      <pc:sldChg chg="modSp">
        <pc:chgData name="Pierre Walthery" userId="S::pierre.walthery@manchester.ac.uk::b392be65-bb3a-4469-ba22-e57ae3787d8c" providerId="AD" clId="Web-{5DF87C17-1E12-4DCD-EF61-85C5AA08E087}" dt="2024-12-06T10:38:56.707" v="85" actId="20577"/>
        <pc:sldMkLst>
          <pc:docMk/>
          <pc:sldMk cId="0" sldId="268"/>
        </pc:sldMkLst>
        <pc:spChg chg="mod">
          <ac:chgData name="Pierre Walthery" userId="S::pierre.walthery@manchester.ac.uk::b392be65-bb3a-4469-ba22-e57ae3787d8c" providerId="AD" clId="Web-{5DF87C17-1E12-4DCD-EF61-85C5AA08E087}" dt="2024-12-06T10:38:56.707" v="85" actId="20577"/>
          <ac:spMkLst>
            <pc:docMk/>
            <pc:sldMk cId="0" sldId="268"/>
            <ac:spMk id="281" creationId="{00000000-0000-0000-0000-000000000000}"/>
          </ac:spMkLst>
        </pc:spChg>
      </pc:sldChg>
      <pc:sldChg chg="modSp">
        <pc:chgData name="Pierre Walthery" userId="S::pierre.walthery@manchester.ac.uk::b392be65-bb3a-4469-ba22-e57ae3787d8c" providerId="AD" clId="Web-{5DF87C17-1E12-4DCD-EF61-85C5AA08E087}" dt="2024-12-06T10:39:09.942" v="93" actId="20577"/>
        <pc:sldMkLst>
          <pc:docMk/>
          <pc:sldMk cId="0" sldId="269"/>
        </pc:sldMkLst>
        <pc:spChg chg="mod">
          <ac:chgData name="Pierre Walthery" userId="S::pierre.walthery@manchester.ac.uk::b392be65-bb3a-4469-ba22-e57ae3787d8c" providerId="AD" clId="Web-{5DF87C17-1E12-4DCD-EF61-85C5AA08E087}" dt="2024-12-06T10:39:09.942" v="93" actId="20577"/>
          <ac:spMkLst>
            <pc:docMk/>
            <pc:sldMk cId="0" sldId="269"/>
            <ac:spMk id="283" creationId="{00000000-0000-0000-0000-000000000000}"/>
          </ac:spMkLst>
        </pc:spChg>
      </pc:sldChg>
      <pc:sldChg chg="modSp">
        <pc:chgData name="Pierre Walthery" userId="S::pierre.walthery@manchester.ac.uk::b392be65-bb3a-4469-ba22-e57ae3787d8c" providerId="AD" clId="Web-{5DF87C17-1E12-4DCD-EF61-85C5AA08E087}" dt="2024-12-06T10:39:19.412" v="97" actId="20577"/>
        <pc:sldMkLst>
          <pc:docMk/>
          <pc:sldMk cId="0" sldId="270"/>
        </pc:sldMkLst>
        <pc:spChg chg="mod">
          <ac:chgData name="Pierre Walthery" userId="S::pierre.walthery@manchester.ac.uk::b392be65-bb3a-4469-ba22-e57ae3787d8c" providerId="AD" clId="Web-{5DF87C17-1E12-4DCD-EF61-85C5AA08E087}" dt="2024-12-06T10:39:19.412" v="97" actId="20577"/>
          <ac:spMkLst>
            <pc:docMk/>
            <pc:sldMk cId="0" sldId="270"/>
            <ac:spMk id="285" creationId="{00000000-0000-0000-0000-000000000000}"/>
          </ac:spMkLst>
        </pc:spChg>
      </pc:sldChg>
      <pc:sldChg chg="modSp">
        <pc:chgData name="Pierre Walthery" userId="S::pierre.walthery@manchester.ac.uk::b392be65-bb3a-4469-ba22-e57ae3787d8c" providerId="AD" clId="Web-{5DF87C17-1E12-4DCD-EF61-85C5AA08E087}" dt="2024-12-06T10:39:27.959" v="99" actId="20577"/>
        <pc:sldMkLst>
          <pc:docMk/>
          <pc:sldMk cId="0" sldId="271"/>
        </pc:sldMkLst>
        <pc:spChg chg="mod">
          <ac:chgData name="Pierre Walthery" userId="S::pierre.walthery@manchester.ac.uk::b392be65-bb3a-4469-ba22-e57ae3787d8c" providerId="AD" clId="Web-{5DF87C17-1E12-4DCD-EF61-85C5AA08E087}" dt="2024-12-06T10:39:27.959" v="99" actId="20577"/>
          <ac:spMkLst>
            <pc:docMk/>
            <pc:sldMk cId="0" sldId="271"/>
            <ac:spMk id="287" creationId="{00000000-0000-0000-0000-000000000000}"/>
          </ac:spMkLst>
        </pc:spChg>
      </pc:sldChg>
      <pc:sldChg chg="modSp">
        <pc:chgData name="Pierre Walthery" userId="S::pierre.walthery@manchester.ac.uk::b392be65-bb3a-4469-ba22-e57ae3787d8c" providerId="AD" clId="Web-{5DF87C17-1E12-4DCD-EF61-85C5AA08E087}" dt="2024-12-06T10:40:01.445" v="111" actId="20577"/>
        <pc:sldMkLst>
          <pc:docMk/>
          <pc:sldMk cId="0" sldId="273"/>
        </pc:sldMkLst>
        <pc:spChg chg="mod">
          <ac:chgData name="Pierre Walthery" userId="S::pierre.walthery@manchester.ac.uk::b392be65-bb3a-4469-ba22-e57ae3787d8c" providerId="AD" clId="Web-{5DF87C17-1E12-4DCD-EF61-85C5AA08E087}" dt="2024-12-06T10:40:01.445" v="111" actId="20577"/>
          <ac:spMkLst>
            <pc:docMk/>
            <pc:sldMk cId="0" sldId="273"/>
            <ac:spMk id="292" creationId="{00000000-0000-0000-0000-000000000000}"/>
          </ac:spMkLst>
        </pc:spChg>
      </pc:sldChg>
      <pc:sldChg chg="modSp">
        <pc:chgData name="Pierre Walthery" userId="S::pierre.walthery@manchester.ac.uk::b392be65-bb3a-4469-ba22-e57ae3787d8c" providerId="AD" clId="Web-{5DF87C17-1E12-4DCD-EF61-85C5AA08E087}" dt="2024-12-06T10:41:00.824" v="123" actId="20577"/>
        <pc:sldMkLst>
          <pc:docMk/>
          <pc:sldMk cId="0" sldId="278"/>
        </pc:sldMkLst>
        <pc:spChg chg="mod">
          <ac:chgData name="Pierre Walthery" userId="S::pierre.walthery@manchester.ac.uk::b392be65-bb3a-4469-ba22-e57ae3787d8c" providerId="AD" clId="Web-{5DF87C17-1E12-4DCD-EF61-85C5AA08E087}" dt="2024-12-06T10:41:00.824" v="123" actId="20577"/>
          <ac:spMkLst>
            <pc:docMk/>
            <pc:sldMk cId="0" sldId="278"/>
            <ac:spMk id="301" creationId="{00000000-0000-0000-0000-000000000000}"/>
          </ac:spMkLst>
        </pc:spChg>
      </pc:sldChg>
      <pc:sldChg chg="modSp">
        <pc:chgData name="Pierre Walthery" userId="S::pierre.walthery@manchester.ac.uk::b392be65-bb3a-4469-ba22-e57ae3787d8c" providerId="AD" clId="Web-{5DF87C17-1E12-4DCD-EF61-85C5AA08E087}" dt="2024-12-06T10:42:01.374" v="151" actId="20577"/>
        <pc:sldMkLst>
          <pc:docMk/>
          <pc:sldMk cId="0" sldId="279"/>
        </pc:sldMkLst>
        <pc:spChg chg="mod">
          <ac:chgData name="Pierre Walthery" userId="S::pierre.walthery@manchester.ac.uk::b392be65-bb3a-4469-ba22-e57ae3787d8c" providerId="AD" clId="Web-{5DF87C17-1E12-4DCD-EF61-85C5AA08E087}" dt="2024-12-06T10:42:01.374" v="151" actId="20577"/>
          <ac:spMkLst>
            <pc:docMk/>
            <pc:sldMk cId="0" sldId="279"/>
            <ac:spMk id="325" creationId="{00000000-0000-0000-0000-000000000000}"/>
          </ac:spMkLst>
        </pc:spChg>
      </pc:sldChg>
      <pc:sldChg chg="modSp">
        <pc:chgData name="Pierre Walthery" userId="S::pierre.walthery@manchester.ac.uk::b392be65-bb3a-4469-ba22-e57ae3787d8c" providerId="AD" clId="Web-{5DF87C17-1E12-4DCD-EF61-85C5AA08E087}" dt="2024-12-06T10:42:31.126" v="153" actId="20577"/>
        <pc:sldMkLst>
          <pc:docMk/>
          <pc:sldMk cId="0" sldId="280"/>
        </pc:sldMkLst>
        <pc:spChg chg="mod">
          <ac:chgData name="Pierre Walthery" userId="S::pierre.walthery@manchester.ac.uk::b392be65-bb3a-4469-ba22-e57ae3787d8c" providerId="AD" clId="Web-{5DF87C17-1E12-4DCD-EF61-85C5AA08E087}" dt="2024-12-06T10:42:31.126" v="153" actId="20577"/>
          <ac:spMkLst>
            <pc:docMk/>
            <pc:sldMk cId="0" sldId="280"/>
            <ac:spMk id="338" creationId="{00000000-0000-0000-0000-000000000000}"/>
          </ac:spMkLst>
        </pc:spChg>
      </pc:sldChg>
      <pc:sldChg chg="add del replId">
        <pc:chgData name="Pierre Walthery" userId="S::pierre.walthery@manchester.ac.uk::b392be65-bb3a-4469-ba22-e57ae3787d8c" providerId="AD" clId="Web-{5DF87C17-1E12-4DCD-EF61-85C5AA08E087}" dt="2024-12-06T10:44:15.475" v="159"/>
        <pc:sldMkLst>
          <pc:docMk/>
          <pc:sldMk cId="75598352" sldId="287"/>
        </pc:sldMkLst>
      </pc:sldChg>
      <pc:sldChg chg="modSp add replId">
        <pc:chgData name="Pierre Walthery" userId="S::pierre.walthery@manchester.ac.uk::b392be65-bb3a-4469-ba22-e57ae3787d8c" providerId="AD" clId="Web-{5DF87C17-1E12-4DCD-EF61-85C5AA08E087}" dt="2024-12-06T11:08:18.619" v="436" actId="20577"/>
        <pc:sldMkLst>
          <pc:docMk/>
          <pc:sldMk cId="2181838191" sldId="287"/>
        </pc:sldMkLst>
        <pc:spChg chg="mod">
          <ac:chgData name="Pierre Walthery" userId="S::pierre.walthery@manchester.ac.uk::b392be65-bb3a-4469-ba22-e57ae3787d8c" providerId="AD" clId="Web-{5DF87C17-1E12-4DCD-EF61-85C5AA08E087}" dt="2024-12-06T10:44:47.305" v="176" actId="20577"/>
          <ac:spMkLst>
            <pc:docMk/>
            <pc:sldMk cId="2181838191" sldId="287"/>
            <ac:spMk id="337" creationId="{00000000-0000-0000-0000-000000000000}"/>
          </ac:spMkLst>
        </pc:spChg>
        <pc:spChg chg="mod">
          <ac:chgData name="Pierre Walthery" userId="S::pierre.walthery@manchester.ac.uk::b392be65-bb3a-4469-ba22-e57ae3787d8c" providerId="AD" clId="Web-{5DF87C17-1E12-4DCD-EF61-85C5AA08E087}" dt="2024-12-06T11:08:18.619" v="436" actId="20577"/>
          <ac:spMkLst>
            <pc:docMk/>
            <pc:sldMk cId="2181838191" sldId="287"/>
            <ac:spMk id="338" creationId="{00000000-0000-0000-0000-000000000000}"/>
          </ac:spMkLst>
        </pc:spChg>
      </pc:sldChg>
      <pc:sldChg chg="add del replId">
        <pc:chgData name="Pierre Walthery" userId="S::pierre.walthery@manchester.ac.uk::b392be65-bb3a-4469-ba22-e57ae3787d8c" providerId="AD" clId="Web-{5DF87C17-1E12-4DCD-EF61-85C5AA08E087}" dt="2024-12-06T10:44:08.131" v="157"/>
        <pc:sldMkLst>
          <pc:docMk/>
          <pc:sldMk cId="2927610113" sldId="287"/>
        </pc:sldMkLst>
      </pc:sldChg>
      <pc:sldChg chg="new del">
        <pc:chgData name="Pierre Walthery" userId="S::pierre.walthery@manchester.ac.uk::b392be65-bb3a-4469-ba22-e57ae3787d8c" providerId="AD" clId="Web-{5DF87C17-1E12-4DCD-EF61-85C5AA08E087}" dt="2024-12-06T10:43:59.568" v="155"/>
        <pc:sldMkLst>
          <pc:docMk/>
          <pc:sldMk cId="3375084070" sldId="287"/>
        </pc:sldMkLst>
      </pc:sldChg>
    </pc:docChg>
  </pc:docChgLst>
  <pc:docChgLst>
    <pc:chgData name="Pierre Walthery" userId="S::pierre.walthery@manchester.ac.uk::b392be65-bb3a-4469-ba22-e57ae3787d8c" providerId="AD" clId="Web-{FE7E7A3F-7B00-FC95-17A1-7EB5AEBE4B0B}"/>
    <pc:docChg chg="addSld modSld sldOrd delMainMaster">
      <pc:chgData name="Pierre Walthery" userId="S::pierre.walthery@manchester.ac.uk::b392be65-bb3a-4469-ba22-e57ae3787d8c" providerId="AD" clId="Web-{FE7E7A3F-7B00-FC95-17A1-7EB5AEBE4B0B}" dt="2024-12-05T14:10:57.830" v="112" actId="20577"/>
      <pc:docMkLst>
        <pc:docMk/>
      </pc:docMkLst>
      <pc:sldChg chg="modSp">
        <pc:chgData name="Pierre Walthery" userId="S::pierre.walthery@manchester.ac.uk::b392be65-bb3a-4469-ba22-e57ae3787d8c" providerId="AD" clId="Web-{FE7E7A3F-7B00-FC95-17A1-7EB5AEBE4B0B}" dt="2024-12-05T14:10:57.830" v="112" actId="20577"/>
        <pc:sldMkLst>
          <pc:docMk/>
          <pc:sldMk cId="0" sldId="257"/>
        </pc:sldMkLst>
        <pc:spChg chg="mod">
          <ac:chgData name="Pierre Walthery" userId="S::pierre.walthery@manchester.ac.uk::b392be65-bb3a-4469-ba22-e57ae3787d8c" providerId="AD" clId="Web-{FE7E7A3F-7B00-FC95-17A1-7EB5AEBE4B0B}" dt="2024-12-05T14:10:57.830" v="112" actId="20577"/>
          <ac:spMkLst>
            <pc:docMk/>
            <pc:sldMk cId="0" sldId="257"/>
            <ac:spMk id="261" creationId="{00000000-0000-0000-0000-000000000000}"/>
          </ac:spMkLst>
        </pc:spChg>
      </pc:sldChg>
      <pc:sldChg chg="modSp">
        <pc:chgData name="Pierre Walthery" userId="S::pierre.walthery@manchester.ac.uk::b392be65-bb3a-4469-ba22-e57ae3787d8c" providerId="AD" clId="Web-{FE7E7A3F-7B00-FC95-17A1-7EB5AEBE4B0B}" dt="2024-12-05T13:57:47.635" v="49" actId="20577"/>
        <pc:sldMkLst>
          <pc:docMk/>
          <pc:sldMk cId="0" sldId="262"/>
        </pc:sldMkLst>
        <pc:spChg chg="mod">
          <ac:chgData name="Pierre Walthery" userId="S::pierre.walthery@manchester.ac.uk::b392be65-bb3a-4469-ba22-e57ae3787d8c" providerId="AD" clId="Web-{FE7E7A3F-7B00-FC95-17A1-7EB5AEBE4B0B}" dt="2024-12-05T13:57:47.635" v="49" actId="20577"/>
          <ac:spMkLst>
            <pc:docMk/>
            <pc:sldMk cId="0" sldId="262"/>
            <ac:spMk id="270" creationId="{00000000-0000-0000-0000-000000000000}"/>
          </ac:spMkLst>
        </pc:spChg>
      </pc:sldChg>
      <pc:sldChg chg="modSp">
        <pc:chgData name="Pierre Walthery" userId="S::pierre.walthery@manchester.ac.uk::b392be65-bb3a-4469-ba22-e57ae3787d8c" providerId="AD" clId="Web-{FE7E7A3F-7B00-FC95-17A1-7EB5AEBE4B0B}" dt="2024-12-05T13:58:56.309" v="52" actId="20577"/>
        <pc:sldMkLst>
          <pc:docMk/>
          <pc:sldMk cId="0" sldId="265"/>
        </pc:sldMkLst>
        <pc:spChg chg="mod">
          <ac:chgData name="Pierre Walthery" userId="S::pierre.walthery@manchester.ac.uk::b392be65-bb3a-4469-ba22-e57ae3787d8c" providerId="AD" clId="Web-{FE7E7A3F-7B00-FC95-17A1-7EB5AEBE4B0B}" dt="2024-12-05T13:58:56.309" v="52" actId="20577"/>
          <ac:spMkLst>
            <pc:docMk/>
            <pc:sldMk cId="0" sldId="265"/>
            <ac:spMk id="275" creationId="{00000000-0000-0000-0000-000000000000}"/>
          </ac:spMkLst>
        </pc:spChg>
      </pc:sldChg>
      <pc:sldChg chg="addSp delSp modSp">
        <pc:chgData name="Pierre Walthery" userId="S::pierre.walthery@manchester.ac.uk::b392be65-bb3a-4469-ba22-e57ae3787d8c" providerId="AD" clId="Web-{FE7E7A3F-7B00-FC95-17A1-7EB5AEBE4B0B}" dt="2024-12-05T14:05:54.056" v="72" actId="1076"/>
        <pc:sldMkLst>
          <pc:docMk/>
          <pc:sldMk cId="0" sldId="274"/>
        </pc:sldMkLst>
        <pc:picChg chg="add mod">
          <ac:chgData name="Pierre Walthery" userId="S::pierre.walthery@manchester.ac.uk::b392be65-bb3a-4469-ba22-e57ae3787d8c" providerId="AD" clId="Web-{FE7E7A3F-7B00-FC95-17A1-7EB5AEBE4B0B}" dt="2024-12-05T14:05:54.056" v="72" actId="1076"/>
          <ac:picMkLst>
            <pc:docMk/>
            <pc:sldMk cId="0" sldId="274"/>
            <ac:picMk id="3" creationId="{5B9EE9D4-50EC-1646-045D-53F8AF17E2A0}"/>
          </ac:picMkLst>
        </pc:picChg>
      </pc:sldChg>
      <pc:sldChg chg="modSp">
        <pc:chgData name="Pierre Walthery" userId="S::pierre.walthery@manchester.ac.uk::b392be65-bb3a-4469-ba22-e57ae3787d8c" providerId="AD" clId="Web-{FE7E7A3F-7B00-FC95-17A1-7EB5AEBE4B0B}" dt="2024-12-05T14:08:11.903" v="97" actId="20577"/>
        <pc:sldMkLst>
          <pc:docMk/>
          <pc:sldMk cId="0" sldId="279"/>
        </pc:sldMkLst>
        <pc:spChg chg="mod">
          <ac:chgData name="Pierre Walthery" userId="S::pierre.walthery@manchester.ac.uk::b392be65-bb3a-4469-ba22-e57ae3787d8c" providerId="AD" clId="Web-{FE7E7A3F-7B00-FC95-17A1-7EB5AEBE4B0B}" dt="2024-12-05T14:06:31.385" v="74" actId="20577"/>
          <ac:spMkLst>
            <pc:docMk/>
            <pc:sldMk cId="0" sldId="279"/>
            <ac:spMk id="319" creationId="{00000000-0000-0000-0000-000000000000}"/>
          </ac:spMkLst>
        </pc:spChg>
        <pc:spChg chg="mod">
          <ac:chgData name="Pierre Walthery" userId="S::pierre.walthery@manchester.ac.uk::b392be65-bb3a-4469-ba22-e57ae3787d8c" providerId="AD" clId="Web-{FE7E7A3F-7B00-FC95-17A1-7EB5AEBE4B0B}" dt="2024-12-05T14:07:18.871" v="84" actId="20577"/>
          <ac:spMkLst>
            <pc:docMk/>
            <pc:sldMk cId="0" sldId="279"/>
            <ac:spMk id="320" creationId="{00000000-0000-0000-0000-000000000000}"/>
          </ac:spMkLst>
        </pc:spChg>
        <pc:spChg chg="mod">
          <ac:chgData name="Pierre Walthery" userId="S::pierre.walthery@manchester.ac.uk::b392be65-bb3a-4469-ba22-e57ae3787d8c" providerId="AD" clId="Web-{FE7E7A3F-7B00-FC95-17A1-7EB5AEBE4B0B}" dt="2024-12-05T14:06:53.198" v="76" actId="20577"/>
          <ac:spMkLst>
            <pc:docMk/>
            <pc:sldMk cId="0" sldId="279"/>
            <ac:spMk id="324" creationId="{00000000-0000-0000-0000-000000000000}"/>
          </ac:spMkLst>
        </pc:spChg>
        <pc:spChg chg="mod">
          <ac:chgData name="Pierre Walthery" userId="S::pierre.walthery@manchester.ac.uk::b392be65-bb3a-4469-ba22-e57ae3787d8c" providerId="AD" clId="Web-{FE7E7A3F-7B00-FC95-17A1-7EB5AEBE4B0B}" dt="2024-12-05T14:07:52.137" v="94" actId="20577"/>
          <ac:spMkLst>
            <pc:docMk/>
            <pc:sldMk cId="0" sldId="279"/>
            <ac:spMk id="325" creationId="{00000000-0000-0000-0000-000000000000}"/>
          </ac:spMkLst>
        </pc:spChg>
        <pc:spChg chg="mod">
          <ac:chgData name="Pierre Walthery" userId="S::pierre.walthery@manchester.ac.uk::b392be65-bb3a-4469-ba22-e57ae3787d8c" providerId="AD" clId="Web-{FE7E7A3F-7B00-FC95-17A1-7EB5AEBE4B0B}" dt="2024-12-05T14:07:03.058" v="79" actId="20577"/>
          <ac:spMkLst>
            <pc:docMk/>
            <pc:sldMk cId="0" sldId="279"/>
            <ac:spMk id="329" creationId="{00000000-0000-0000-0000-000000000000}"/>
          </ac:spMkLst>
        </pc:spChg>
        <pc:spChg chg="mod">
          <ac:chgData name="Pierre Walthery" userId="S::pierre.walthery@manchester.ac.uk::b392be65-bb3a-4469-ba22-e57ae3787d8c" providerId="AD" clId="Web-{FE7E7A3F-7B00-FC95-17A1-7EB5AEBE4B0B}" dt="2024-12-05T14:08:04.747" v="96" actId="20577"/>
          <ac:spMkLst>
            <pc:docMk/>
            <pc:sldMk cId="0" sldId="279"/>
            <ac:spMk id="330" creationId="{00000000-0000-0000-0000-000000000000}"/>
          </ac:spMkLst>
        </pc:spChg>
        <pc:spChg chg="mod">
          <ac:chgData name="Pierre Walthery" userId="S::pierre.walthery@manchester.ac.uk::b392be65-bb3a-4469-ba22-e57ae3787d8c" providerId="AD" clId="Web-{FE7E7A3F-7B00-FC95-17A1-7EB5AEBE4B0B}" dt="2024-12-05T14:07:10.277" v="81" actId="20577"/>
          <ac:spMkLst>
            <pc:docMk/>
            <pc:sldMk cId="0" sldId="279"/>
            <ac:spMk id="334" creationId="{00000000-0000-0000-0000-000000000000}"/>
          </ac:spMkLst>
        </pc:spChg>
        <pc:spChg chg="mod">
          <ac:chgData name="Pierre Walthery" userId="S::pierre.walthery@manchester.ac.uk::b392be65-bb3a-4469-ba22-e57ae3787d8c" providerId="AD" clId="Web-{FE7E7A3F-7B00-FC95-17A1-7EB5AEBE4B0B}" dt="2024-12-05T14:08:11.903" v="97" actId="20577"/>
          <ac:spMkLst>
            <pc:docMk/>
            <pc:sldMk cId="0" sldId="279"/>
            <ac:spMk id="335" creationId="{00000000-0000-0000-0000-000000000000}"/>
          </ac:spMkLst>
        </pc:spChg>
      </pc:sldChg>
      <pc:sldChg chg="modSp">
        <pc:chgData name="Pierre Walthery" userId="S::pierre.walthery@manchester.ac.uk::b392be65-bb3a-4469-ba22-e57ae3787d8c" providerId="AD" clId="Web-{FE7E7A3F-7B00-FC95-17A1-7EB5AEBE4B0B}" dt="2024-12-05T14:08:55.967" v="99" actId="20577"/>
        <pc:sldMkLst>
          <pc:docMk/>
          <pc:sldMk cId="0" sldId="281"/>
        </pc:sldMkLst>
      </pc:sldChg>
      <pc:sldChg chg="modSp">
        <pc:chgData name="Pierre Walthery" userId="S::pierre.walthery@manchester.ac.uk::b392be65-bb3a-4469-ba22-e57ae3787d8c" providerId="AD" clId="Web-{FE7E7A3F-7B00-FC95-17A1-7EB5AEBE4B0B}" dt="2024-12-05T14:09:03.249" v="101" actId="20577"/>
        <pc:sldMkLst>
          <pc:docMk/>
          <pc:sldMk cId="0" sldId="282"/>
        </pc:sldMkLst>
      </pc:sldChg>
      <pc:sldChg chg="modSp add ord replId">
        <pc:chgData name="Pierre Walthery" userId="S::pierre.walthery@manchester.ac.uk::b392be65-bb3a-4469-ba22-e57ae3787d8c" providerId="AD" clId="Web-{FE7E7A3F-7B00-FC95-17A1-7EB5AEBE4B0B}" dt="2024-12-05T13:59:22.326" v="69" actId="20577"/>
        <pc:sldMkLst>
          <pc:docMk/>
          <pc:sldMk cId="2531090856" sldId="285"/>
        </pc:sldMkLst>
        <pc:spChg chg="mod">
          <ac:chgData name="Pierre Walthery" userId="S::pierre.walthery@manchester.ac.uk::b392be65-bb3a-4469-ba22-e57ae3787d8c" providerId="AD" clId="Web-{FE7E7A3F-7B00-FC95-17A1-7EB5AEBE4B0B}" dt="2024-12-05T13:59:22.326" v="69" actId="20577"/>
          <ac:spMkLst>
            <pc:docMk/>
            <pc:sldMk cId="2531090856" sldId="285"/>
            <ac:spMk id="263" creationId="{00000000-0000-0000-0000-000000000000}"/>
          </ac:spMkLst>
        </pc:spChg>
      </pc:sldChg>
      <pc:sldMasterChg chg="del delSldLayout">
        <pc:chgData name="Pierre Walthery" userId="S::pierre.walthery@manchester.ac.uk::b392be65-bb3a-4469-ba22-e57ae3787d8c" providerId="AD" clId="Web-{FE7E7A3F-7B00-FC95-17A1-7EB5AEBE4B0B}" dt="2024-12-05T13:57:29.354" v="1"/>
        <pc:sldMasterMkLst>
          <pc:docMk/>
          <pc:sldMasterMk cId="0" sldId="2147483650"/>
        </pc:sldMasterMkLst>
        <pc:sldLayoutChg chg="del">
          <pc:chgData name="Pierre Walthery" userId="S::pierre.walthery@manchester.ac.uk::b392be65-bb3a-4469-ba22-e57ae3787d8c" providerId="AD" clId="Web-{FE7E7A3F-7B00-FC95-17A1-7EB5AEBE4B0B}" dt="2024-12-05T13:57:29.354" v="1"/>
          <pc:sldLayoutMkLst>
            <pc:docMk/>
            <pc:sldMasterMk cId="0" sldId="2147483650"/>
            <pc:sldLayoutMk cId="0" sldId="2147483651"/>
          </pc:sldLayoutMkLst>
        </pc:sldLayoutChg>
      </pc:sldMasterChg>
      <pc:sldMasterChg chg="del delSldLayout">
        <pc:chgData name="Pierre Walthery" userId="S::pierre.walthery@manchester.ac.uk::b392be65-bb3a-4469-ba22-e57ae3787d8c" providerId="AD" clId="Web-{FE7E7A3F-7B00-FC95-17A1-7EB5AEBE4B0B}" dt="2024-12-05T13:57:29.354" v="2"/>
        <pc:sldMasterMkLst>
          <pc:docMk/>
          <pc:sldMasterMk cId="0" sldId="2147483652"/>
        </pc:sldMasterMkLst>
        <pc:sldLayoutChg chg="del">
          <pc:chgData name="Pierre Walthery" userId="S::pierre.walthery@manchester.ac.uk::b392be65-bb3a-4469-ba22-e57ae3787d8c" providerId="AD" clId="Web-{FE7E7A3F-7B00-FC95-17A1-7EB5AEBE4B0B}" dt="2024-12-05T13:57:29.354" v="2"/>
          <pc:sldLayoutMkLst>
            <pc:docMk/>
            <pc:sldMasterMk cId="0" sldId="2147483652"/>
            <pc:sldLayoutMk cId="0" sldId="2147483653"/>
          </pc:sldLayoutMkLst>
        </pc:sldLayoutChg>
      </pc:sldMasterChg>
      <pc:sldMasterChg chg="del delSldLayout">
        <pc:chgData name="Pierre Walthery" userId="S::pierre.walthery@manchester.ac.uk::b392be65-bb3a-4469-ba22-e57ae3787d8c" providerId="AD" clId="Web-{FE7E7A3F-7B00-FC95-17A1-7EB5AEBE4B0B}" dt="2024-12-05T13:57:29.354" v="3"/>
        <pc:sldMasterMkLst>
          <pc:docMk/>
          <pc:sldMasterMk cId="0" sldId="2147483654"/>
        </pc:sldMasterMkLst>
        <pc:sldLayoutChg chg="del">
          <pc:chgData name="Pierre Walthery" userId="S::pierre.walthery@manchester.ac.uk::b392be65-bb3a-4469-ba22-e57ae3787d8c" providerId="AD" clId="Web-{FE7E7A3F-7B00-FC95-17A1-7EB5AEBE4B0B}" dt="2024-12-05T13:57:29.354" v="3"/>
          <pc:sldLayoutMkLst>
            <pc:docMk/>
            <pc:sldMasterMk cId="0" sldId="2147483654"/>
            <pc:sldLayoutMk cId="0" sldId="2147483655"/>
          </pc:sldLayoutMkLst>
        </pc:sldLayoutChg>
      </pc:sldMasterChg>
      <pc:sldMasterChg chg="del delSldLayout">
        <pc:chgData name="Pierre Walthery" userId="S::pierre.walthery@manchester.ac.uk::b392be65-bb3a-4469-ba22-e57ae3787d8c" providerId="AD" clId="Web-{FE7E7A3F-7B00-FC95-17A1-7EB5AEBE4B0B}" dt="2024-12-05T13:57:29.354" v="4"/>
        <pc:sldMasterMkLst>
          <pc:docMk/>
          <pc:sldMasterMk cId="0" sldId="2147483656"/>
        </pc:sldMasterMkLst>
        <pc:sldLayoutChg chg="del">
          <pc:chgData name="Pierre Walthery" userId="S::pierre.walthery@manchester.ac.uk::b392be65-bb3a-4469-ba22-e57ae3787d8c" providerId="AD" clId="Web-{FE7E7A3F-7B00-FC95-17A1-7EB5AEBE4B0B}" dt="2024-12-05T13:57:29.354" v="4"/>
          <pc:sldLayoutMkLst>
            <pc:docMk/>
            <pc:sldMasterMk cId="0" sldId="2147483656"/>
            <pc:sldLayoutMk cId="0" sldId="2147483657"/>
          </pc:sldLayoutMkLst>
        </pc:sldLayoutChg>
      </pc:sldMasterChg>
      <pc:sldMasterChg chg="del delSldLayout">
        <pc:chgData name="Pierre Walthery" userId="S::pierre.walthery@manchester.ac.uk::b392be65-bb3a-4469-ba22-e57ae3787d8c" providerId="AD" clId="Web-{FE7E7A3F-7B00-FC95-17A1-7EB5AEBE4B0B}" dt="2024-12-05T13:57:29.354" v="5"/>
        <pc:sldMasterMkLst>
          <pc:docMk/>
          <pc:sldMasterMk cId="0" sldId="2147483658"/>
        </pc:sldMasterMkLst>
        <pc:sldLayoutChg chg="del">
          <pc:chgData name="Pierre Walthery" userId="S::pierre.walthery@manchester.ac.uk::b392be65-bb3a-4469-ba22-e57ae3787d8c" providerId="AD" clId="Web-{FE7E7A3F-7B00-FC95-17A1-7EB5AEBE4B0B}" dt="2024-12-05T13:57:29.354" v="5"/>
          <pc:sldLayoutMkLst>
            <pc:docMk/>
            <pc:sldMasterMk cId="0" sldId="2147483658"/>
            <pc:sldLayoutMk cId="0" sldId="2147483659"/>
          </pc:sldLayoutMkLst>
        </pc:sldLayoutChg>
      </pc:sldMasterChg>
      <pc:sldMasterChg chg="del delSldLayout">
        <pc:chgData name="Pierre Walthery" userId="S::pierre.walthery@manchester.ac.uk::b392be65-bb3a-4469-ba22-e57ae3787d8c" providerId="AD" clId="Web-{FE7E7A3F-7B00-FC95-17A1-7EB5AEBE4B0B}" dt="2024-12-05T13:57:29.354" v="6"/>
        <pc:sldMasterMkLst>
          <pc:docMk/>
          <pc:sldMasterMk cId="0" sldId="2147483660"/>
        </pc:sldMasterMkLst>
        <pc:sldLayoutChg chg="del">
          <pc:chgData name="Pierre Walthery" userId="S::pierre.walthery@manchester.ac.uk::b392be65-bb3a-4469-ba22-e57ae3787d8c" providerId="AD" clId="Web-{FE7E7A3F-7B00-FC95-17A1-7EB5AEBE4B0B}" dt="2024-12-05T13:57:29.354" v="6"/>
          <pc:sldLayoutMkLst>
            <pc:docMk/>
            <pc:sldMasterMk cId="0" sldId="2147483660"/>
            <pc:sldLayoutMk cId="0" sldId="2147483661"/>
          </pc:sldLayoutMkLst>
        </pc:sldLayoutChg>
      </pc:sldMasterChg>
      <pc:sldMasterChg chg="del delSldLayout">
        <pc:chgData name="Pierre Walthery" userId="S::pierre.walthery@manchester.ac.uk::b392be65-bb3a-4469-ba22-e57ae3787d8c" providerId="AD" clId="Web-{FE7E7A3F-7B00-FC95-17A1-7EB5AEBE4B0B}" dt="2024-12-05T13:57:29.354" v="7"/>
        <pc:sldMasterMkLst>
          <pc:docMk/>
          <pc:sldMasterMk cId="0" sldId="2147483662"/>
        </pc:sldMasterMkLst>
        <pc:sldLayoutChg chg="del">
          <pc:chgData name="Pierre Walthery" userId="S::pierre.walthery@manchester.ac.uk::b392be65-bb3a-4469-ba22-e57ae3787d8c" providerId="AD" clId="Web-{FE7E7A3F-7B00-FC95-17A1-7EB5AEBE4B0B}" dt="2024-12-05T13:57:29.354" v="7"/>
          <pc:sldLayoutMkLst>
            <pc:docMk/>
            <pc:sldMasterMk cId="0" sldId="2147483662"/>
            <pc:sldLayoutMk cId="0" sldId="2147483663"/>
          </pc:sldLayoutMkLst>
        </pc:sldLayoutChg>
      </pc:sldMasterChg>
      <pc:sldMasterChg chg="del delSldLayout">
        <pc:chgData name="Pierre Walthery" userId="S::pierre.walthery@manchester.ac.uk::b392be65-bb3a-4469-ba22-e57ae3787d8c" providerId="AD" clId="Web-{FE7E7A3F-7B00-FC95-17A1-7EB5AEBE4B0B}" dt="2024-12-05T13:57:29.354" v="8"/>
        <pc:sldMasterMkLst>
          <pc:docMk/>
          <pc:sldMasterMk cId="0" sldId="2147483664"/>
        </pc:sldMasterMkLst>
        <pc:sldLayoutChg chg="del">
          <pc:chgData name="Pierre Walthery" userId="S::pierre.walthery@manchester.ac.uk::b392be65-bb3a-4469-ba22-e57ae3787d8c" providerId="AD" clId="Web-{FE7E7A3F-7B00-FC95-17A1-7EB5AEBE4B0B}" dt="2024-12-05T13:57:29.354" v="8"/>
          <pc:sldLayoutMkLst>
            <pc:docMk/>
            <pc:sldMasterMk cId="0" sldId="2147483664"/>
            <pc:sldLayoutMk cId="0" sldId="2147483665"/>
          </pc:sldLayoutMkLst>
        </pc:sldLayoutChg>
      </pc:sldMasterChg>
      <pc:sldMasterChg chg="del delSldLayout">
        <pc:chgData name="Pierre Walthery" userId="S::pierre.walthery@manchester.ac.uk::b392be65-bb3a-4469-ba22-e57ae3787d8c" providerId="AD" clId="Web-{FE7E7A3F-7B00-FC95-17A1-7EB5AEBE4B0B}" dt="2024-12-05T13:57:29.354" v="9"/>
        <pc:sldMasterMkLst>
          <pc:docMk/>
          <pc:sldMasterMk cId="0" sldId="2147483666"/>
        </pc:sldMasterMkLst>
        <pc:sldLayoutChg chg="del">
          <pc:chgData name="Pierre Walthery" userId="S::pierre.walthery@manchester.ac.uk::b392be65-bb3a-4469-ba22-e57ae3787d8c" providerId="AD" clId="Web-{FE7E7A3F-7B00-FC95-17A1-7EB5AEBE4B0B}" dt="2024-12-05T13:57:29.354" v="9"/>
          <pc:sldLayoutMkLst>
            <pc:docMk/>
            <pc:sldMasterMk cId="0" sldId="2147483666"/>
            <pc:sldLayoutMk cId="0" sldId="2147483667"/>
          </pc:sldLayoutMkLst>
        </pc:sldLayoutChg>
      </pc:sldMasterChg>
      <pc:sldMasterChg chg="del delSldLayout">
        <pc:chgData name="Pierre Walthery" userId="S::pierre.walthery@manchester.ac.uk::b392be65-bb3a-4469-ba22-e57ae3787d8c" providerId="AD" clId="Web-{FE7E7A3F-7B00-FC95-17A1-7EB5AEBE4B0B}" dt="2024-12-05T13:57:29.354" v="10"/>
        <pc:sldMasterMkLst>
          <pc:docMk/>
          <pc:sldMasterMk cId="0" sldId="2147483668"/>
        </pc:sldMasterMkLst>
        <pc:sldLayoutChg chg="del">
          <pc:chgData name="Pierre Walthery" userId="S::pierre.walthery@manchester.ac.uk::b392be65-bb3a-4469-ba22-e57ae3787d8c" providerId="AD" clId="Web-{FE7E7A3F-7B00-FC95-17A1-7EB5AEBE4B0B}" dt="2024-12-05T13:57:29.354" v="10"/>
          <pc:sldLayoutMkLst>
            <pc:docMk/>
            <pc:sldMasterMk cId="0" sldId="2147483668"/>
            <pc:sldLayoutMk cId="0" sldId="2147483669"/>
          </pc:sldLayoutMkLst>
        </pc:sldLayoutChg>
      </pc:sldMasterChg>
      <pc:sldMasterChg chg="del delSldLayout">
        <pc:chgData name="Pierre Walthery" userId="S::pierre.walthery@manchester.ac.uk::b392be65-bb3a-4469-ba22-e57ae3787d8c" providerId="AD" clId="Web-{FE7E7A3F-7B00-FC95-17A1-7EB5AEBE4B0B}" dt="2024-12-05T13:57:29.354" v="11"/>
        <pc:sldMasterMkLst>
          <pc:docMk/>
          <pc:sldMasterMk cId="0" sldId="2147483672"/>
        </pc:sldMasterMkLst>
        <pc:sldLayoutChg chg="del">
          <pc:chgData name="Pierre Walthery" userId="S::pierre.walthery@manchester.ac.uk::b392be65-bb3a-4469-ba22-e57ae3787d8c" providerId="AD" clId="Web-{FE7E7A3F-7B00-FC95-17A1-7EB5AEBE4B0B}" dt="2024-12-05T13:57:29.354" v="11"/>
          <pc:sldLayoutMkLst>
            <pc:docMk/>
            <pc:sldMasterMk cId="0" sldId="2147483672"/>
            <pc:sldLayoutMk cId="0" sldId="2147483673"/>
          </pc:sldLayoutMkLst>
        </pc:sldLayoutChg>
      </pc:sldMasterChg>
      <pc:sldMasterChg chg="del delSldLayout">
        <pc:chgData name="Pierre Walthery" userId="S::pierre.walthery@manchester.ac.uk::b392be65-bb3a-4469-ba22-e57ae3787d8c" providerId="AD" clId="Web-{FE7E7A3F-7B00-FC95-17A1-7EB5AEBE4B0B}" dt="2024-12-05T13:57:29.354" v="12"/>
        <pc:sldMasterMkLst>
          <pc:docMk/>
          <pc:sldMasterMk cId="0" sldId="2147483674"/>
        </pc:sldMasterMkLst>
        <pc:sldLayoutChg chg="del">
          <pc:chgData name="Pierre Walthery" userId="S::pierre.walthery@manchester.ac.uk::b392be65-bb3a-4469-ba22-e57ae3787d8c" providerId="AD" clId="Web-{FE7E7A3F-7B00-FC95-17A1-7EB5AEBE4B0B}" dt="2024-12-05T13:57:29.354" v="12"/>
          <pc:sldLayoutMkLst>
            <pc:docMk/>
            <pc:sldMasterMk cId="0" sldId="2147483674"/>
            <pc:sldLayoutMk cId="0" sldId="2147483675"/>
          </pc:sldLayoutMkLst>
        </pc:sldLayoutChg>
      </pc:sldMasterChg>
      <pc:sldMasterChg chg="del delSldLayout">
        <pc:chgData name="Pierre Walthery" userId="S::pierre.walthery@manchester.ac.uk::b392be65-bb3a-4469-ba22-e57ae3787d8c" providerId="AD" clId="Web-{FE7E7A3F-7B00-FC95-17A1-7EB5AEBE4B0B}" dt="2024-12-05T13:57:29.354" v="13"/>
        <pc:sldMasterMkLst>
          <pc:docMk/>
          <pc:sldMasterMk cId="0" sldId="2147483676"/>
        </pc:sldMasterMkLst>
        <pc:sldLayoutChg chg="del">
          <pc:chgData name="Pierre Walthery" userId="S::pierre.walthery@manchester.ac.uk::b392be65-bb3a-4469-ba22-e57ae3787d8c" providerId="AD" clId="Web-{FE7E7A3F-7B00-FC95-17A1-7EB5AEBE4B0B}" dt="2024-12-05T13:57:29.354" v="13"/>
          <pc:sldLayoutMkLst>
            <pc:docMk/>
            <pc:sldMasterMk cId="0" sldId="2147483676"/>
            <pc:sldLayoutMk cId="0" sldId="2147483677"/>
          </pc:sldLayoutMkLst>
        </pc:sldLayoutChg>
      </pc:sldMasterChg>
      <pc:sldMasterChg chg="del delSldLayout">
        <pc:chgData name="Pierre Walthery" userId="S::pierre.walthery@manchester.ac.uk::b392be65-bb3a-4469-ba22-e57ae3787d8c" providerId="AD" clId="Web-{FE7E7A3F-7B00-FC95-17A1-7EB5AEBE4B0B}" dt="2024-12-05T13:57:29.354" v="14"/>
        <pc:sldMasterMkLst>
          <pc:docMk/>
          <pc:sldMasterMk cId="0" sldId="2147483678"/>
        </pc:sldMasterMkLst>
        <pc:sldLayoutChg chg="del">
          <pc:chgData name="Pierre Walthery" userId="S::pierre.walthery@manchester.ac.uk::b392be65-bb3a-4469-ba22-e57ae3787d8c" providerId="AD" clId="Web-{FE7E7A3F-7B00-FC95-17A1-7EB5AEBE4B0B}" dt="2024-12-05T13:57:29.354" v="14"/>
          <pc:sldLayoutMkLst>
            <pc:docMk/>
            <pc:sldMasterMk cId="0" sldId="2147483678"/>
            <pc:sldLayoutMk cId="0" sldId="2147483679"/>
          </pc:sldLayoutMkLst>
        </pc:sldLayoutChg>
      </pc:sldMasterChg>
      <pc:sldMasterChg chg="del delSldLayout">
        <pc:chgData name="Pierre Walthery" userId="S::pierre.walthery@manchester.ac.uk::b392be65-bb3a-4469-ba22-e57ae3787d8c" providerId="AD" clId="Web-{FE7E7A3F-7B00-FC95-17A1-7EB5AEBE4B0B}" dt="2024-12-05T13:57:29.354" v="15"/>
        <pc:sldMasterMkLst>
          <pc:docMk/>
          <pc:sldMasterMk cId="0" sldId="2147483680"/>
        </pc:sldMasterMkLst>
        <pc:sldLayoutChg chg="del">
          <pc:chgData name="Pierre Walthery" userId="S::pierre.walthery@manchester.ac.uk::b392be65-bb3a-4469-ba22-e57ae3787d8c" providerId="AD" clId="Web-{FE7E7A3F-7B00-FC95-17A1-7EB5AEBE4B0B}" dt="2024-12-05T13:57:29.354" v="15"/>
          <pc:sldLayoutMkLst>
            <pc:docMk/>
            <pc:sldMasterMk cId="0" sldId="2147483680"/>
            <pc:sldLayoutMk cId="0" sldId="2147483681"/>
          </pc:sldLayoutMkLst>
        </pc:sldLayoutChg>
      </pc:sldMasterChg>
      <pc:sldMasterChg chg="del delSldLayout">
        <pc:chgData name="Pierre Walthery" userId="S::pierre.walthery@manchester.ac.uk::b392be65-bb3a-4469-ba22-e57ae3787d8c" providerId="AD" clId="Web-{FE7E7A3F-7B00-FC95-17A1-7EB5AEBE4B0B}" dt="2024-12-05T13:57:29.354" v="16"/>
        <pc:sldMasterMkLst>
          <pc:docMk/>
          <pc:sldMasterMk cId="0" sldId="2147483682"/>
        </pc:sldMasterMkLst>
        <pc:sldLayoutChg chg="del">
          <pc:chgData name="Pierre Walthery" userId="S::pierre.walthery@manchester.ac.uk::b392be65-bb3a-4469-ba22-e57ae3787d8c" providerId="AD" clId="Web-{FE7E7A3F-7B00-FC95-17A1-7EB5AEBE4B0B}" dt="2024-12-05T13:57:29.354" v="16"/>
          <pc:sldLayoutMkLst>
            <pc:docMk/>
            <pc:sldMasterMk cId="0" sldId="2147483682"/>
            <pc:sldLayoutMk cId="0" sldId="2147483683"/>
          </pc:sldLayoutMkLst>
        </pc:sldLayoutChg>
      </pc:sldMasterChg>
      <pc:sldMasterChg chg="del delSldLayout">
        <pc:chgData name="Pierre Walthery" userId="S::pierre.walthery@manchester.ac.uk::b392be65-bb3a-4469-ba22-e57ae3787d8c" providerId="AD" clId="Web-{FE7E7A3F-7B00-FC95-17A1-7EB5AEBE4B0B}" dt="2024-12-05T13:57:29.354" v="17"/>
        <pc:sldMasterMkLst>
          <pc:docMk/>
          <pc:sldMasterMk cId="0" sldId="2147483684"/>
        </pc:sldMasterMkLst>
        <pc:sldLayoutChg chg="del">
          <pc:chgData name="Pierre Walthery" userId="S::pierre.walthery@manchester.ac.uk::b392be65-bb3a-4469-ba22-e57ae3787d8c" providerId="AD" clId="Web-{FE7E7A3F-7B00-FC95-17A1-7EB5AEBE4B0B}" dt="2024-12-05T13:57:29.354" v="17"/>
          <pc:sldLayoutMkLst>
            <pc:docMk/>
            <pc:sldMasterMk cId="0" sldId="2147483684"/>
            <pc:sldLayoutMk cId="0" sldId="2147483685"/>
          </pc:sldLayoutMkLst>
        </pc:sldLayoutChg>
      </pc:sldMasterChg>
      <pc:sldMasterChg chg="del delSldLayout">
        <pc:chgData name="Pierre Walthery" userId="S::pierre.walthery@manchester.ac.uk::b392be65-bb3a-4469-ba22-e57ae3787d8c" providerId="AD" clId="Web-{FE7E7A3F-7B00-FC95-17A1-7EB5AEBE4B0B}" dt="2024-12-05T13:57:29.354" v="18"/>
        <pc:sldMasterMkLst>
          <pc:docMk/>
          <pc:sldMasterMk cId="0" sldId="2147483686"/>
        </pc:sldMasterMkLst>
        <pc:sldLayoutChg chg="del">
          <pc:chgData name="Pierre Walthery" userId="S::pierre.walthery@manchester.ac.uk::b392be65-bb3a-4469-ba22-e57ae3787d8c" providerId="AD" clId="Web-{FE7E7A3F-7B00-FC95-17A1-7EB5AEBE4B0B}" dt="2024-12-05T13:57:29.354" v="18"/>
          <pc:sldLayoutMkLst>
            <pc:docMk/>
            <pc:sldMasterMk cId="0" sldId="2147483686"/>
            <pc:sldLayoutMk cId="0" sldId="2147483687"/>
          </pc:sldLayoutMkLst>
        </pc:sldLayoutChg>
      </pc:sldMasterChg>
      <pc:sldMasterChg chg="del delSldLayout">
        <pc:chgData name="Pierre Walthery" userId="S::pierre.walthery@manchester.ac.uk::b392be65-bb3a-4469-ba22-e57ae3787d8c" providerId="AD" clId="Web-{FE7E7A3F-7B00-FC95-17A1-7EB5AEBE4B0B}" dt="2024-12-05T13:57:29.354" v="19"/>
        <pc:sldMasterMkLst>
          <pc:docMk/>
          <pc:sldMasterMk cId="0" sldId="2147483690"/>
        </pc:sldMasterMkLst>
        <pc:sldLayoutChg chg="del">
          <pc:chgData name="Pierre Walthery" userId="S::pierre.walthery@manchester.ac.uk::b392be65-bb3a-4469-ba22-e57ae3787d8c" providerId="AD" clId="Web-{FE7E7A3F-7B00-FC95-17A1-7EB5AEBE4B0B}" dt="2024-12-05T13:57:29.354" v="19"/>
          <pc:sldLayoutMkLst>
            <pc:docMk/>
            <pc:sldMasterMk cId="0" sldId="2147483690"/>
            <pc:sldLayoutMk cId="0" sldId="2147483691"/>
          </pc:sldLayoutMkLst>
        </pc:sldLayoutChg>
      </pc:sldMasterChg>
      <pc:sldMasterChg chg="del delSldLayout">
        <pc:chgData name="Pierre Walthery" userId="S::pierre.walthery@manchester.ac.uk::b392be65-bb3a-4469-ba22-e57ae3787d8c" providerId="AD" clId="Web-{FE7E7A3F-7B00-FC95-17A1-7EB5AEBE4B0B}" dt="2024-12-05T13:57:29.354" v="20"/>
        <pc:sldMasterMkLst>
          <pc:docMk/>
          <pc:sldMasterMk cId="0" sldId="2147483694"/>
        </pc:sldMasterMkLst>
        <pc:sldLayoutChg chg="del">
          <pc:chgData name="Pierre Walthery" userId="S::pierre.walthery@manchester.ac.uk::b392be65-bb3a-4469-ba22-e57ae3787d8c" providerId="AD" clId="Web-{FE7E7A3F-7B00-FC95-17A1-7EB5AEBE4B0B}" dt="2024-12-05T13:57:29.354" v="20"/>
          <pc:sldLayoutMkLst>
            <pc:docMk/>
            <pc:sldMasterMk cId="0" sldId="2147483694"/>
            <pc:sldLayoutMk cId="0" sldId="2147483695"/>
          </pc:sldLayoutMkLst>
        </pc:sldLayoutChg>
      </pc:sldMasterChg>
      <pc:sldMasterChg chg="del delSldLayout">
        <pc:chgData name="Pierre Walthery" userId="S::pierre.walthery@manchester.ac.uk::b392be65-bb3a-4469-ba22-e57ae3787d8c" providerId="AD" clId="Web-{FE7E7A3F-7B00-FC95-17A1-7EB5AEBE4B0B}" dt="2024-12-05T13:57:29.354" v="21"/>
        <pc:sldMasterMkLst>
          <pc:docMk/>
          <pc:sldMasterMk cId="0" sldId="2147483696"/>
        </pc:sldMasterMkLst>
        <pc:sldLayoutChg chg="del">
          <pc:chgData name="Pierre Walthery" userId="S::pierre.walthery@manchester.ac.uk::b392be65-bb3a-4469-ba22-e57ae3787d8c" providerId="AD" clId="Web-{FE7E7A3F-7B00-FC95-17A1-7EB5AEBE4B0B}" dt="2024-12-05T13:57:29.354" v="21"/>
          <pc:sldLayoutMkLst>
            <pc:docMk/>
            <pc:sldMasterMk cId="0" sldId="2147483696"/>
            <pc:sldLayoutMk cId="0" sldId="2147483697"/>
          </pc:sldLayoutMkLst>
        </pc:sldLayoutChg>
      </pc:sldMasterChg>
      <pc:sldMasterChg chg="del delSldLayout">
        <pc:chgData name="Pierre Walthery" userId="S::pierre.walthery@manchester.ac.uk::b392be65-bb3a-4469-ba22-e57ae3787d8c" providerId="AD" clId="Web-{FE7E7A3F-7B00-FC95-17A1-7EB5AEBE4B0B}" dt="2024-12-05T13:57:29.354" v="22"/>
        <pc:sldMasterMkLst>
          <pc:docMk/>
          <pc:sldMasterMk cId="0" sldId="2147483698"/>
        </pc:sldMasterMkLst>
        <pc:sldLayoutChg chg="del">
          <pc:chgData name="Pierre Walthery" userId="S::pierre.walthery@manchester.ac.uk::b392be65-bb3a-4469-ba22-e57ae3787d8c" providerId="AD" clId="Web-{FE7E7A3F-7B00-FC95-17A1-7EB5AEBE4B0B}" dt="2024-12-05T13:57:29.354" v="22"/>
          <pc:sldLayoutMkLst>
            <pc:docMk/>
            <pc:sldMasterMk cId="0" sldId="2147483698"/>
            <pc:sldLayoutMk cId="0" sldId="2147483699"/>
          </pc:sldLayoutMkLst>
        </pc:sldLayoutChg>
      </pc:sldMasterChg>
      <pc:sldMasterChg chg="del delSldLayout">
        <pc:chgData name="Pierre Walthery" userId="S::pierre.walthery@manchester.ac.uk::b392be65-bb3a-4469-ba22-e57ae3787d8c" providerId="AD" clId="Web-{FE7E7A3F-7B00-FC95-17A1-7EB5AEBE4B0B}" dt="2024-12-05T13:57:29.354" v="23"/>
        <pc:sldMasterMkLst>
          <pc:docMk/>
          <pc:sldMasterMk cId="0" sldId="2147483700"/>
        </pc:sldMasterMkLst>
        <pc:sldLayoutChg chg="del">
          <pc:chgData name="Pierre Walthery" userId="S::pierre.walthery@manchester.ac.uk::b392be65-bb3a-4469-ba22-e57ae3787d8c" providerId="AD" clId="Web-{FE7E7A3F-7B00-FC95-17A1-7EB5AEBE4B0B}" dt="2024-12-05T13:57:29.354" v="23"/>
          <pc:sldLayoutMkLst>
            <pc:docMk/>
            <pc:sldMasterMk cId="0" sldId="2147483700"/>
            <pc:sldLayoutMk cId="0" sldId="2147483701"/>
          </pc:sldLayoutMkLst>
        </pc:sldLayoutChg>
      </pc:sldMasterChg>
      <pc:sldMasterChg chg="del delSldLayout">
        <pc:chgData name="Pierre Walthery" userId="S::pierre.walthery@manchester.ac.uk::b392be65-bb3a-4469-ba22-e57ae3787d8c" providerId="AD" clId="Web-{FE7E7A3F-7B00-FC95-17A1-7EB5AEBE4B0B}" dt="2024-12-05T13:57:29.354" v="24"/>
        <pc:sldMasterMkLst>
          <pc:docMk/>
          <pc:sldMasterMk cId="0" sldId="2147483702"/>
        </pc:sldMasterMkLst>
        <pc:sldLayoutChg chg="del">
          <pc:chgData name="Pierre Walthery" userId="S::pierre.walthery@manchester.ac.uk::b392be65-bb3a-4469-ba22-e57ae3787d8c" providerId="AD" clId="Web-{FE7E7A3F-7B00-FC95-17A1-7EB5AEBE4B0B}" dt="2024-12-05T13:57:29.354" v="24"/>
          <pc:sldLayoutMkLst>
            <pc:docMk/>
            <pc:sldMasterMk cId="0" sldId="2147483702"/>
            <pc:sldLayoutMk cId="0" sldId="2147483703"/>
          </pc:sldLayoutMkLst>
        </pc:sldLayoutChg>
      </pc:sldMasterChg>
      <pc:sldMasterChg chg="del delSldLayout">
        <pc:chgData name="Pierre Walthery" userId="S::pierre.walthery@manchester.ac.uk::b392be65-bb3a-4469-ba22-e57ae3787d8c" providerId="AD" clId="Web-{FE7E7A3F-7B00-FC95-17A1-7EB5AEBE4B0B}" dt="2024-12-05T13:57:29.354" v="25"/>
        <pc:sldMasterMkLst>
          <pc:docMk/>
          <pc:sldMasterMk cId="0" sldId="2147483704"/>
        </pc:sldMasterMkLst>
        <pc:sldLayoutChg chg="del">
          <pc:chgData name="Pierre Walthery" userId="S::pierre.walthery@manchester.ac.uk::b392be65-bb3a-4469-ba22-e57ae3787d8c" providerId="AD" clId="Web-{FE7E7A3F-7B00-FC95-17A1-7EB5AEBE4B0B}" dt="2024-12-05T13:57:29.354" v="25"/>
          <pc:sldLayoutMkLst>
            <pc:docMk/>
            <pc:sldMasterMk cId="0" sldId="2147483704"/>
            <pc:sldLayoutMk cId="0" sldId="2147483705"/>
          </pc:sldLayoutMkLst>
        </pc:sldLayoutChg>
      </pc:sldMasterChg>
      <pc:sldMasterChg chg="del delSldLayout">
        <pc:chgData name="Pierre Walthery" userId="S::pierre.walthery@manchester.ac.uk::b392be65-bb3a-4469-ba22-e57ae3787d8c" providerId="AD" clId="Web-{FE7E7A3F-7B00-FC95-17A1-7EB5AEBE4B0B}" dt="2024-12-05T13:57:29.354" v="26"/>
        <pc:sldMasterMkLst>
          <pc:docMk/>
          <pc:sldMasterMk cId="0" sldId="2147483706"/>
        </pc:sldMasterMkLst>
        <pc:sldLayoutChg chg="del">
          <pc:chgData name="Pierre Walthery" userId="S::pierre.walthery@manchester.ac.uk::b392be65-bb3a-4469-ba22-e57ae3787d8c" providerId="AD" clId="Web-{FE7E7A3F-7B00-FC95-17A1-7EB5AEBE4B0B}" dt="2024-12-05T13:57:29.354" v="26"/>
          <pc:sldLayoutMkLst>
            <pc:docMk/>
            <pc:sldMasterMk cId="0" sldId="2147483706"/>
            <pc:sldLayoutMk cId="0" sldId="2147483707"/>
          </pc:sldLayoutMkLst>
        </pc:sldLayoutChg>
      </pc:sldMasterChg>
      <pc:sldMasterChg chg="del delSldLayout">
        <pc:chgData name="Pierre Walthery" userId="S::pierre.walthery@manchester.ac.uk::b392be65-bb3a-4469-ba22-e57ae3787d8c" providerId="AD" clId="Web-{FE7E7A3F-7B00-FC95-17A1-7EB5AEBE4B0B}" dt="2024-12-05T13:57:29.354" v="27"/>
        <pc:sldMasterMkLst>
          <pc:docMk/>
          <pc:sldMasterMk cId="0" sldId="2147483708"/>
        </pc:sldMasterMkLst>
        <pc:sldLayoutChg chg="del">
          <pc:chgData name="Pierre Walthery" userId="S::pierre.walthery@manchester.ac.uk::b392be65-bb3a-4469-ba22-e57ae3787d8c" providerId="AD" clId="Web-{FE7E7A3F-7B00-FC95-17A1-7EB5AEBE4B0B}" dt="2024-12-05T13:57:29.354" v="27"/>
          <pc:sldLayoutMkLst>
            <pc:docMk/>
            <pc:sldMasterMk cId="0" sldId="2147483708"/>
            <pc:sldLayoutMk cId="0" sldId="2147483709"/>
          </pc:sldLayoutMkLst>
        </pc:sldLayoutChg>
      </pc:sldMasterChg>
      <pc:sldMasterChg chg="del delSldLayout">
        <pc:chgData name="Pierre Walthery" userId="S::pierre.walthery@manchester.ac.uk::b392be65-bb3a-4469-ba22-e57ae3787d8c" providerId="AD" clId="Web-{FE7E7A3F-7B00-FC95-17A1-7EB5AEBE4B0B}" dt="2024-12-05T13:57:29.354" v="28"/>
        <pc:sldMasterMkLst>
          <pc:docMk/>
          <pc:sldMasterMk cId="0" sldId="2147483710"/>
        </pc:sldMasterMkLst>
        <pc:sldLayoutChg chg="del">
          <pc:chgData name="Pierre Walthery" userId="S::pierre.walthery@manchester.ac.uk::b392be65-bb3a-4469-ba22-e57ae3787d8c" providerId="AD" clId="Web-{FE7E7A3F-7B00-FC95-17A1-7EB5AEBE4B0B}" dt="2024-12-05T13:57:29.354" v="28"/>
          <pc:sldLayoutMkLst>
            <pc:docMk/>
            <pc:sldMasterMk cId="0" sldId="2147483710"/>
            <pc:sldLayoutMk cId="0" sldId="2147483711"/>
          </pc:sldLayoutMkLst>
        </pc:sldLayoutChg>
      </pc:sldMasterChg>
      <pc:sldMasterChg chg="del delSldLayout">
        <pc:chgData name="Pierre Walthery" userId="S::pierre.walthery@manchester.ac.uk::b392be65-bb3a-4469-ba22-e57ae3787d8c" providerId="AD" clId="Web-{FE7E7A3F-7B00-FC95-17A1-7EB5AEBE4B0B}" dt="2024-12-05T13:57:29.354" v="29"/>
        <pc:sldMasterMkLst>
          <pc:docMk/>
          <pc:sldMasterMk cId="0" sldId="2147483712"/>
        </pc:sldMasterMkLst>
        <pc:sldLayoutChg chg="del">
          <pc:chgData name="Pierre Walthery" userId="S::pierre.walthery@manchester.ac.uk::b392be65-bb3a-4469-ba22-e57ae3787d8c" providerId="AD" clId="Web-{FE7E7A3F-7B00-FC95-17A1-7EB5AEBE4B0B}" dt="2024-12-05T13:57:29.354" v="29"/>
          <pc:sldLayoutMkLst>
            <pc:docMk/>
            <pc:sldMasterMk cId="0" sldId="2147483712"/>
            <pc:sldLayoutMk cId="0" sldId="2147483713"/>
          </pc:sldLayoutMkLst>
        </pc:sldLayoutChg>
      </pc:sldMasterChg>
      <pc:sldMasterChg chg="del delSldLayout">
        <pc:chgData name="Pierre Walthery" userId="S::pierre.walthery@manchester.ac.uk::b392be65-bb3a-4469-ba22-e57ae3787d8c" providerId="AD" clId="Web-{FE7E7A3F-7B00-FC95-17A1-7EB5AEBE4B0B}" dt="2024-12-05T13:57:29.354" v="30"/>
        <pc:sldMasterMkLst>
          <pc:docMk/>
          <pc:sldMasterMk cId="0" sldId="2147483714"/>
        </pc:sldMasterMkLst>
        <pc:sldLayoutChg chg="del">
          <pc:chgData name="Pierre Walthery" userId="S::pierre.walthery@manchester.ac.uk::b392be65-bb3a-4469-ba22-e57ae3787d8c" providerId="AD" clId="Web-{FE7E7A3F-7B00-FC95-17A1-7EB5AEBE4B0B}" dt="2024-12-05T13:57:29.354" v="30"/>
          <pc:sldLayoutMkLst>
            <pc:docMk/>
            <pc:sldMasterMk cId="0" sldId="2147483714"/>
            <pc:sldLayoutMk cId="0" sldId="2147483715"/>
          </pc:sldLayoutMkLst>
        </pc:sldLayoutChg>
      </pc:sldMasterChg>
      <pc:sldMasterChg chg="del delSldLayout">
        <pc:chgData name="Pierre Walthery" userId="S::pierre.walthery@manchester.ac.uk::b392be65-bb3a-4469-ba22-e57ae3787d8c" providerId="AD" clId="Web-{FE7E7A3F-7B00-FC95-17A1-7EB5AEBE4B0B}" dt="2024-12-05T13:57:29.354" v="31"/>
        <pc:sldMasterMkLst>
          <pc:docMk/>
          <pc:sldMasterMk cId="0" sldId="2147483716"/>
        </pc:sldMasterMkLst>
        <pc:sldLayoutChg chg="del">
          <pc:chgData name="Pierre Walthery" userId="S::pierre.walthery@manchester.ac.uk::b392be65-bb3a-4469-ba22-e57ae3787d8c" providerId="AD" clId="Web-{FE7E7A3F-7B00-FC95-17A1-7EB5AEBE4B0B}" dt="2024-12-05T13:57:29.354" v="31"/>
          <pc:sldLayoutMkLst>
            <pc:docMk/>
            <pc:sldMasterMk cId="0" sldId="2147483716"/>
            <pc:sldLayoutMk cId="0" sldId="2147483717"/>
          </pc:sldLayoutMkLst>
        </pc:sldLayoutChg>
      </pc:sldMasterChg>
      <pc:sldMasterChg chg="del delSldLayout">
        <pc:chgData name="Pierre Walthery" userId="S::pierre.walthery@manchester.ac.uk::b392be65-bb3a-4469-ba22-e57ae3787d8c" providerId="AD" clId="Web-{FE7E7A3F-7B00-FC95-17A1-7EB5AEBE4B0B}" dt="2024-12-05T13:57:29.354" v="32"/>
        <pc:sldMasterMkLst>
          <pc:docMk/>
          <pc:sldMasterMk cId="0" sldId="2147483718"/>
        </pc:sldMasterMkLst>
        <pc:sldLayoutChg chg="del">
          <pc:chgData name="Pierre Walthery" userId="S::pierre.walthery@manchester.ac.uk::b392be65-bb3a-4469-ba22-e57ae3787d8c" providerId="AD" clId="Web-{FE7E7A3F-7B00-FC95-17A1-7EB5AEBE4B0B}" dt="2024-12-05T13:57:29.354" v="32"/>
          <pc:sldLayoutMkLst>
            <pc:docMk/>
            <pc:sldMasterMk cId="0" sldId="2147483718"/>
            <pc:sldLayoutMk cId="0" sldId="2147483719"/>
          </pc:sldLayoutMkLst>
        </pc:sldLayoutChg>
      </pc:sldMasterChg>
      <pc:sldMasterChg chg="del delSldLayout">
        <pc:chgData name="Pierre Walthery" userId="S::pierre.walthery@manchester.ac.uk::b392be65-bb3a-4469-ba22-e57ae3787d8c" providerId="AD" clId="Web-{FE7E7A3F-7B00-FC95-17A1-7EB5AEBE4B0B}" dt="2024-12-05T13:57:29.354" v="33"/>
        <pc:sldMasterMkLst>
          <pc:docMk/>
          <pc:sldMasterMk cId="0" sldId="2147483720"/>
        </pc:sldMasterMkLst>
        <pc:sldLayoutChg chg="del">
          <pc:chgData name="Pierre Walthery" userId="S::pierre.walthery@manchester.ac.uk::b392be65-bb3a-4469-ba22-e57ae3787d8c" providerId="AD" clId="Web-{FE7E7A3F-7B00-FC95-17A1-7EB5AEBE4B0B}" dt="2024-12-05T13:57:29.354" v="33"/>
          <pc:sldLayoutMkLst>
            <pc:docMk/>
            <pc:sldMasterMk cId="0" sldId="2147483720"/>
            <pc:sldLayoutMk cId="0" sldId="2147483721"/>
          </pc:sldLayoutMkLst>
        </pc:sldLayoutChg>
      </pc:sldMasterChg>
      <pc:sldMasterChg chg="del delSldLayout">
        <pc:chgData name="Pierre Walthery" userId="S::pierre.walthery@manchester.ac.uk::b392be65-bb3a-4469-ba22-e57ae3787d8c" providerId="AD" clId="Web-{FE7E7A3F-7B00-FC95-17A1-7EB5AEBE4B0B}" dt="2024-12-05T13:57:29.354" v="34"/>
        <pc:sldMasterMkLst>
          <pc:docMk/>
          <pc:sldMasterMk cId="0" sldId="2147483722"/>
        </pc:sldMasterMkLst>
        <pc:sldLayoutChg chg="del">
          <pc:chgData name="Pierre Walthery" userId="S::pierre.walthery@manchester.ac.uk::b392be65-bb3a-4469-ba22-e57ae3787d8c" providerId="AD" clId="Web-{FE7E7A3F-7B00-FC95-17A1-7EB5AEBE4B0B}" dt="2024-12-05T13:57:29.354" v="34"/>
          <pc:sldLayoutMkLst>
            <pc:docMk/>
            <pc:sldMasterMk cId="0" sldId="2147483722"/>
            <pc:sldLayoutMk cId="0" sldId="2147483723"/>
          </pc:sldLayoutMkLst>
        </pc:sldLayoutChg>
      </pc:sldMasterChg>
      <pc:sldMasterChg chg="del delSldLayout">
        <pc:chgData name="Pierre Walthery" userId="S::pierre.walthery@manchester.ac.uk::b392be65-bb3a-4469-ba22-e57ae3787d8c" providerId="AD" clId="Web-{FE7E7A3F-7B00-FC95-17A1-7EB5AEBE4B0B}" dt="2024-12-05T13:57:29.354" v="35"/>
        <pc:sldMasterMkLst>
          <pc:docMk/>
          <pc:sldMasterMk cId="0" sldId="2147483724"/>
        </pc:sldMasterMkLst>
        <pc:sldLayoutChg chg="del">
          <pc:chgData name="Pierre Walthery" userId="S::pierre.walthery@manchester.ac.uk::b392be65-bb3a-4469-ba22-e57ae3787d8c" providerId="AD" clId="Web-{FE7E7A3F-7B00-FC95-17A1-7EB5AEBE4B0B}" dt="2024-12-05T13:57:29.354" v="35"/>
          <pc:sldLayoutMkLst>
            <pc:docMk/>
            <pc:sldMasterMk cId="0" sldId="2147483724"/>
            <pc:sldLayoutMk cId="0" sldId="2147483725"/>
          </pc:sldLayoutMkLst>
        </pc:sldLayoutChg>
      </pc:sldMasterChg>
      <pc:sldMasterChg chg="del delSldLayout">
        <pc:chgData name="Pierre Walthery" userId="S::pierre.walthery@manchester.ac.uk::b392be65-bb3a-4469-ba22-e57ae3787d8c" providerId="AD" clId="Web-{FE7E7A3F-7B00-FC95-17A1-7EB5AEBE4B0B}" dt="2024-12-05T13:57:29.354" v="36"/>
        <pc:sldMasterMkLst>
          <pc:docMk/>
          <pc:sldMasterMk cId="0" sldId="2147483726"/>
        </pc:sldMasterMkLst>
        <pc:sldLayoutChg chg="del">
          <pc:chgData name="Pierre Walthery" userId="S::pierre.walthery@manchester.ac.uk::b392be65-bb3a-4469-ba22-e57ae3787d8c" providerId="AD" clId="Web-{FE7E7A3F-7B00-FC95-17A1-7EB5AEBE4B0B}" dt="2024-12-05T13:57:29.354" v="36"/>
          <pc:sldLayoutMkLst>
            <pc:docMk/>
            <pc:sldMasterMk cId="0" sldId="2147483726"/>
            <pc:sldLayoutMk cId="0" sldId="2147483727"/>
          </pc:sldLayoutMkLst>
        </pc:sldLayoutChg>
      </pc:sldMasterChg>
      <pc:sldMasterChg chg="del delSldLayout">
        <pc:chgData name="Pierre Walthery" userId="S::pierre.walthery@manchester.ac.uk::b392be65-bb3a-4469-ba22-e57ae3787d8c" providerId="AD" clId="Web-{FE7E7A3F-7B00-FC95-17A1-7EB5AEBE4B0B}" dt="2024-12-05T13:57:29.354" v="37"/>
        <pc:sldMasterMkLst>
          <pc:docMk/>
          <pc:sldMasterMk cId="0" sldId="2147483728"/>
        </pc:sldMasterMkLst>
        <pc:sldLayoutChg chg="del">
          <pc:chgData name="Pierre Walthery" userId="S::pierre.walthery@manchester.ac.uk::b392be65-bb3a-4469-ba22-e57ae3787d8c" providerId="AD" clId="Web-{FE7E7A3F-7B00-FC95-17A1-7EB5AEBE4B0B}" dt="2024-12-05T13:57:29.354" v="37"/>
          <pc:sldLayoutMkLst>
            <pc:docMk/>
            <pc:sldMasterMk cId="0" sldId="2147483728"/>
            <pc:sldLayoutMk cId="0" sldId="2147483729"/>
          </pc:sldLayoutMkLst>
        </pc:sldLayoutChg>
      </pc:sldMasterChg>
      <pc:sldMasterChg chg="del delSldLayout">
        <pc:chgData name="Pierre Walthery" userId="S::pierre.walthery@manchester.ac.uk::b392be65-bb3a-4469-ba22-e57ae3787d8c" providerId="AD" clId="Web-{FE7E7A3F-7B00-FC95-17A1-7EB5AEBE4B0B}" dt="2024-12-05T13:57:29.369" v="38"/>
        <pc:sldMasterMkLst>
          <pc:docMk/>
          <pc:sldMasterMk cId="0" sldId="2147483730"/>
        </pc:sldMasterMkLst>
        <pc:sldLayoutChg chg="del">
          <pc:chgData name="Pierre Walthery" userId="S::pierre.walthery@manchester.ac.uk::b392be65-bb3a-4469-ba22-e57ae3787d8c" providerId="AD" clId="Web-{FE7E7A3F-7B00-FC95-17A1-7EB5AEBE4B0B}" dt="2024-12-05T13:57:29.369" v="38"/>
          <pc:sldLayoutMkLst>
            <pc:docMk/>
            <pc:sldMasterMk cId="0" sldId="2147483730"/>
            <pc:sldLayoutMk cId="0" sldId="2147483731"/>
          </pc:sldLayoutMkLst>
        </pc:sldLayoutChg>
      </pc:sldMasterChg>
      <pc:sldMasterChg chg="del delSldLayout">
        <pc:chgData name="Pierre Walthery" userId="S::pierre.walthery@manchester.ac.uk::b392be65-bb3a-4469-ba22-e57ae3787d8c" providerId="AD" clId="Web-{FE7E7A3F-7B00-FC95-17A1-7EB5AEBE4B0B}" dt="2024-12-05T13:57:29.369" v="39"/>
        <pc:sldMasterMkLst>
          <pc:docMk/>
          <pc:sldMasterMk cId="0" sldId="2147483732"/>
        </pc:sldMasterMkLst>
        <pc:sldLayoutChg chg="del">
          <pc:chgData name="Pierre Walthery" userId="S::pierre.walthery@manchester.ac.uk::b392be65-bb3a-4469-ba22-e57ae3787d8c" providerId="AD" clId="Web-{FE7E7A3F-7B00-FC95-17A1-7EB5AEBE4B0B}" dt="2024-12-05T13:57:29.369" v="39"/>
          <pc:sldLayoutMkLst>
            <pc:docMk/>
            <pc:sldMasterMk cId="0" sldId="2147483732"/>
            <pc:sldLayoutMk cId="0" sldId="2147483733"/>
          </pc:sldLayoutMkLst>
        </pc:sldLayoutChg>
      </pc:sldMasterChg>
      <pc:sldMasterChg chg="del delSldLayout">
        <pc:chgData name="Pierre Walthery" userId="S::pierre.walthery@manchester.ac.uk::b392be65-bb3a-4469-ba22-e57ae3787d8c" providerId="AD" clId="Web-{FE7E7A3F-7B00-FC95-17A1-7EB5AEBE4B0B}" dt="2024-12-05T13:57:29.369" v="40"/>
        <pc:sldMasterMkLst>
          <pc:docMk/>
          <pc:sldMasterMk cId="0" sldId="2147483740"/>
        </pc:sldMasterMkLst>
        <pc:sldLayoutChg chg="del">
          <pc:chgData name="Pierre Walthery" userId="S::pierre.walthery@manchester.ac.uk::b392be65-bb3a-4469-ba22-e57ae3787d8c" providerId="AD" clId="Web-{FE7E7A3F-7B00-FC95-17A1-7EB5AEBE4B0B}" dt="2024-12-05T13:57:29.369" v="40"/>
          <pc:sldLayoutMkLst>
            <pc:docMk/>
            <pc:sldMasterMk cId="0" sldId="2147483740"/>
            <pc:sldLayoutMk cId="0" sldId="2147483741"/>
          </pc:sldLayoutMkLst>
        </pc:sldLayoutChg>
      </pc:sldMasterChg>
      <pc:sldMasterChg chg="del delSldLayout">
        <pc:chgData name="Pierre Walthery" userId="S::pierre.walthery@manchester.ac.uk::b392be65-bb3a-4469-ba22-e57ae3787d8c" providerId="AD" clId="Web-{FE7E7A3F-7B00-FC95-17A1-7EB5AEBE4B0B}" dt="2024-12-05T13:57:29.369" v="41"/>
        <pc:sldMasterMkLst>
          <pc:docMk/>
          <pc:sldMasterMk cId="0" sldId="2147483742"/>
        </pc:sldMasterMkLst>
        <pc:sldLayoutChg chg="del">
          <pc:chgData name="Pierre Walthery" userId="S::pierre.walthery@manchester.ac.uk::b392be65-bb3a-4469-ba22-e57ae3787d8c" providerId="AD" clId="Web-{FE7E7A3F-7B00-FC95-17A1-7EB5AEBE4B0B}" dt="2024-12-05T13:57:29.369" v="41"/>
          <pc:sldLayoutMkLst>
            <pc:docMk/>
            <pc:sldMasterMk cId="0" sldId="2147483742"/>
            <pc:sldLayoutMk cId="0" sldId="2147483743"/>
          </pc:sldLayoutMkLst>
        </pc:sldLayoutChg>
      </pc:sldMasterChg>
      <pc:sldMasterChg chg="del delSldLayout">
        <pc:chgData name="Pierre Walthery" userId="S::pierre.walthery@manchester.ac.uk::b392be65-bb3a-4469-ba22-e57ae3787d8c" providerId="AD" clId="Web-{FE7E7A3F-7B00-FC95-17A1-7EB5AEBE4B0B}" dt="2024-12-05T13:57:29.369" v="42"/>
        <pc:sldMasterMkLst>
          <pc:docMk/>
          <pc:sldMasterMk cId="0" sldId="2147483744"/>
        </pc:sldMasterMkLst>
        <pc:sldLayoutChg chg="del">
          <pc:chgData name="Pierre Walthery" userId="S::pierre.walthery@manchester.ac.uk::b392be65-bb3a-4469-ba22-e57ae3787d8c" providerId="AD" clId="Web-{FE7E7A3F-7B00-FC95-17A1-7EB5AEBE4B0B}" dt="2024-12-05T13:57:29.369" v="42"/>
          <pc:sldLayoutMkLst>
            <pc:docMk/>
            <pc:sldMasterMk cId="0" sldId="2147483744"/>
            <pc:sldLayoutMk cId="0" sldId="2147483745"/>
          </pc:sldLayoutMkLst>
        </pc:sldLayoutChg>
      </pc:sldMasterChg>
      <pc:sldMasterChg chg="del delSldLayout">
        <pc:chgData name="Pierre Walthery" userId="S::pierre.walthery@manchester.ac.uk::b392be65-bb3a-4469-ba22-e57ae3787d8c" providerId="AD" clId="Web-{FE7E7A3F-7B00-FC95-17A1-7EB5AEBE4B0B}" dt="2024-12-05T13:57:29.369" v="43"/>
        <pc:sldMasterMkLst>
          <pc:docMk/>
          <pc:sldMasterMk cId="0" sldId="2147483746"/>
        </pc:sldMasterMkLst>
        <pc:sldLayoutChg chg="del">
          <pc:chgData name="Pierre Walthery" userId="S::pierre.walthery@manchester.ac.uk::b392be65-bb3a-4469-ba22-e57ae3787d8c" providerId="AD" clId="Web-{FE7E7A3F-7B00-FC95-17A1-7EB5AEBE4B0B}" dt="2024-12-05T13:57:29.369" v="43"/>
          <pc:sldLayoutMkLst>
            <pc:docMk/>
            <pc:sldMasterMk cId="0" sldId="2147483746"/>
            <pc:sldLayoutMk cId="0" sldId="2147483747"/>
          </pc:sldLayoutMkLst>
        </pc:sldLayoutChg>
      </pc:sldMasterChg>
      <pc:sldMasterChg chg="del delSldLayout">
        <pc:chgData name="Pierre Walthery" userId="S::pierre.walthery@manchester.ac.uk::b392be65-bb3a-4469-ba22-e57ae3787d8c" providerId="AD" clId="Web-{FE7E7A3F-7B00-FC95-17A1-7EB5AEBE4B0B}" dt="2024-12-05T13:57:29.369" v="44"/>
        <pc:sldMasterMkLst>
          <pc:docMk/>
          <pc:sldMasterMk cId="0" sldId="2147483748"/>
        </pc:sldMasterMkLst>
        <pc:sldLayoutChg chg="del">
          <pc:chgData name="Pierre Walthery" userId="S::pierre.walthery@manchester.ac.uk::b392be65-bb3a-4469-ba22-e57ae3787d8c" providerId="AD" clId="Web-{FE7E7A3F-7B00-FC95-17A1-7EB5AEBE4B0B}" dt="2024-12-05T13:57:29.369" v="44"/>
          <pc:sldLayoutMkLst>
            <pc:docMk/>
            <pc:sldMasterMk cId="0" sldId="2147483748"/>
            <pc:sldLayoutMk cId="0" sldId="21474837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25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GB" sz="2000" b="0" strike="noStrike" spc="-1">
                <a:solidFill>
                  <a:srgbClr val="000000"/>
                </a:solidFill>
                <a:latin typeface="Arial"/>
              </a:rPr>
              <a:t>Click to edit the notes' format</a:t>
            </a:r>
          </a:p>
        </p:txBody>
      </p:sp>
      <p:sp>
        <p:nvSpPr>
          <p:cNvPr id="25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strike="noStrike" spc="-1">
                <a:solidFill>
                  <a:srgbClr val="000000"/>
                </a:solidFill>
                <a:latin typeface="Times New Roman"/>
              </a:rPr>
              <a:t>&lt;header&gt;</a:t>
            </a:r>
          </a:p>
        </p:txBody>
      </p:sp>
      <p:sp>
        <p:nvSpPr>
          <p:cNvPr id="253" name="PlaceHolder 4"/>
          <p:cNvSpPr>
            <a:spLocks noGrp="1"/>
          </p:cNvSpPr>
          <p:nvPr>
            <p:ph type="dt" idx="154"/>
          </p:nvPr>
        </p:nvSpPr>
        <p:spPr>
          <a:xfrm>
            <a:off x="4278960" y="0"/>
            <a:ext cx="3280680" cy="53424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r>
              <a:rPr lang="en-GB" sz="1400" b="0" strike="noStrike" spc="-1">
                <a:solidFill>
                  <a:srgbClr val="000000"/>
                </a:solidFill>
                <a:latin typeface="Times New Roman"/>
              </a:rPr>
              <a:t>&lt;date/time&gt;</a:t>
            </a:r>
          </a:p>
        </p:txBody>
      </p:sp>
      <p:sp>
        <p:nvSpPr>
          <p:cNvPr id="254" name="PlaceHolder 5"/>
          <p:cNvSpPr>
            <a:spLocks noGrp="1"/>
          </p:cNvSpPr>
          <p:nvPr>
            <p:ph type="ftr" idx="155"/>
          </p:nvPr>
        </p:nvSpPr>
        <p:spPr>
          <a:xfrm>
            <a:off x="0" y="10157400"/>
            <a:ext cx="3280680" cy="534240"/>
          </a:xfrm>
          <a:prstGeom prst="rect">
            <a:avLst/>
          </a:prstGeom>
          <a:noFill/>
          <a:ln w="0">
            <a:noFill/>
          </a:ln>
        </p:spPr>
        <p:txBody>
          <a:bodyPr lIns="0" tIns="0" rIns="0" bIns="0" anchor="b">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&lt;footer&gt;</a:t>
            </a:r>
          </a:p>
        </p:txBody>
      </p:sp>
      <p:sp>
        <p:nvSpPr>
          <p:cNvPr id="255" name="PlaceHolder 6"/>
          <p:cNvSpPr>
            <a:spLocks noGrp="1"/>
          </p:cNvSpPr>
          <p:nvPr>
            <p:ph type="sldNum" idx="156"/>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6BFB36AD-C389-4437-8BD8-831FB9521A64}"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noRot="1" noChangeAspect="1"/>
          </p:cNvSpPr>
          <p:nvPr>
            <p:ph type="sldImg"/>
          </p:nvPr>
        </p:nvSpPr>
        <p:spPr>
          <a:xfrm>
            <a:off x="685800" y="1143000"/>
            <a:ext cx="5485680" cy="3085560"/>
          </a:xfrm>
          <a:prstGeom prst="rect">
            <a:avLst/>
          </a:prstGeom>
          <a:ln w="0">
            <a:noFill/>
          </a:ln>
        </p:spPr>
      </p:sp>
      <p:sp>
        <p:nvSpPr>
          <p:cNvPr id="347"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800" b="0" strike="noStrike" spc="-1">
                <a:solidFill>
                  <a:srgbClr val="000000"/>
                </a:solidFill>
                <a:latin typeface="Arial"/>
              </a:rPr>
              <a:t>Finally, we have the HASSET thesaurus </a:t>
            </a:r>
          </a:p>
          <a:p>
            <a:pPr marL="216000" indent="0" defTabSz="914400">
              <a:lnSpc>
                <a:spcPct val="100000"/>
              </a:lnSpc>
              <a:buNone/>
              <a:tabLst>
                <a:tab pos="0" algn="l"/>
              </a:tabLst>
            </a:pPr>
            <a:endParaRPr lang="en-GB" sz="1800" b="0" strike="noStrike" spc="-1">
              <a:solidFill>
                <a:srgbClr val="000000"/>
              </a:solidFill>
              <a:latin typeface="Arial"/>
            </a:endParaRPr>
          </a:p>
        </p:txBody>
      </p:sp>
      <p:sp>
        <p:nvSpPr>
          <p:cNvPr id="348" name="PlaceHolder 3"/>
          <p:cNvSpPr>
            <a:spLocks noGrp="1"/>
          </p:cNvSpPr>
          <p:nvPr>
            <p:ph type="sldNum" idx="159"/>
          </p:nvPr>
        </p:nvSpPr>
        <p:spPr>
          <a:xfrm>
            <a:off x="3884760" y="8685360"/>
            <a:ext cx="2971080" cy="4579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GB" sz="1200" b="0" strike="noStrike" spc="-1">
                <a:solidFill>
                  <a:srgbClr val="000000"/>
                </a:solidFill>
                <a:latin typeface="Times New Roman"/>
              </a:defRPr>
            </a:lvl1pPr>
          </a:lstStyle>
          <a:p>
            <a:pPr indent="0" algn="r">
              <a:lnSpc>
                <a:spcPct val="100000"/>
              </a:lnSpc>
              <a:buNone/>
              <a:tabLst>
                <a:tab pos="0" algn="l"/>
              </a:tabLst>
            </a:pPr>
            <a:fld id="{4E057775-B835-4791-8842-EFFC95089257}" type="slidenum">
              <a:rPr lang="en-GB" sz="1200" b="0" strike="noStrike" spc="-1">
                <a:solidFill>
                  <a:srgbClr val="000000"/>
                </a:solidFill>
                <a:latin typeface="Times New Roman"/>
              </a:rPr>
              <a:t>24</a:t>
            </a:fld>
            <a:endParaRPr lang="en-GB"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noRot="1" noChangeAspect="1"/>
          </p:cNvSpPr>
          <p:nvPr>
            <p:ph type="sldImg"/>
          </p:nvPr>
        </p:nvSpPr>
        <p:spPr>
          <a:xfrm>
            <a:off x="685800" y="1143000"/>
            <a:ext cx="5486400" cy="3086100"/>
          </a:xfrm>
          <a:prstGeom prst="rect">
            <a:avLst/>
          </a:prstGeom>
          <a:ln w="0">
            <a:noFill/>
          </a:ln>
        </p:spPr>
      </p:sp>
      <p:sp>
        <p:nvSpPr>
          <p:cNvPr id="350"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800" b="0" strike="noStrike" spc="-1">
                <a:solidFill>
                  <a:srgbClr val="000000"/>
                </a:solidFill>
                <a:latin typeface="Arial"/>
              </a:rPr>
              <a:t>And just a quick point on the different data access levels. </a:t>
            </a:r>
          </a:p>
          <a:p>
            <a:pPr marL="216000" indent="0">
              <a:lnSpc>
                <a:spcPct val="100000"/>
              </a:lnSpc>
              <a:buNone/>
              <a:tabLst>
                <a:tab pos="0" algn="l"/>
              </a:tabLst>
            </a:pPr>
            <a:r>
              <a:rPr lang="en-GB" sz="1800" b="0" strike="noStrike" spc="-1">
                <a:solidFill>
                  <a:srgbClr val="000000"/>
                </a:solidFill>
                <a:latin typeface="Arial"/>
              </a:rPr>
              <a:t>So we have controlled data, also called secure access data, one of the most restricted types, which can only be accessed through a Safe Room, SecureLab within the UK or the SafePod network. </a:t>
            </a:r>
          </a:p>
          <a:p>
            <a:pPr marL="216000" indent="0">
              <a:lnSpc>
                <a:spcPct val="100000"/>
              </a:lnSpc>
              <a:buNone/>
              <a:tabLst>
                <a:tab pos="0" algn="l"/>
              </a:tabLst>
            </a:pPr>
            <a:r>
              <a:rPr lang="en-GB" sz="1800" b="0" strike="noStrike" spc="-1">
                <a:solidFill>
                  <a:srgbClr val="000000"/>
                </a:solidFill>
                <a:latin typeface="Arial"/>
              </a:rPr>
              <a:t>Safeguarded data which is EUL and requires registration, and also under this we have special licence data which has additional requirements. There’s also ReShare data, which is self-depositied access controls vary.</a:t>
            </a:r>
          </a:p>
          <a:p>
            <a:pPr marL="216000" indent="0">
              <a:lnSpc>
                <a:spcPct val="100000"/>
              </a:lnSpc>
              <a:buNone/>
              <a:tabLst>
                <a:tab pos="0" algn="l"/>
              </a:tabLst>
            </a:pPr>
            <a:r>
              <a:rPr lang="en-GB" sz="1800" b="0" strike="noStrike" spc="-1">
                <a:solidFill>
                  <a:srgbClr val="000000"/>
                </a:solidFill>
                <a:latin typeface="Arial"/>
              </a:rPr>
              <a:t>And then open data, which I mentioned earlier can be accessed by anyone without the need to register. </a:t>
            </a:r>
          </a:p>
          <a:p>
            <a:pPr marL="216000" indent="0">
              <a:lnSpc>
                <a:spcPct val="100000"/>
              </a:lnSpc>
              <a:buNone/>
              <a:tabLst>
                <a:tab pos="0" algn="l"/>
              </a:tabLst>
            </a:pPr>
            <a:br>
              <a:rPr sz="2000"/>
            </a:br>
            <a:endParaRPr lang="en-GB" sz="2000" b="0" strike="noStrike" spc="-1">
              <a:solidFill>
                <a:srgbClr val="000000"/>
              </a:solidFill>
              <a:latin typeface="Arial"/>
            </a:endParaRPr>
          </a:p>
        </p:txBody>
      </p:sp>
      <p:sp>
        <p:nvSpPr>
          <p:cNvPr id="351" name="PlaceHolder 3"/>
          <p:cNvSpPr>
            <a:spLocks noGrp="1"/>
          </p:cNvSpPr>
          <p:nvPr>
            <p:ph type="sldNum" idx="160"/>
          </p:nvPr>
        </p:nvSpPr>
        <p:spPr>
          <a:xfrm>
            <a:off x="3884760" y="8685360"/>
            <a:ext cx="2971080" cy="4579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GB" sz="1200" b="0" strike="noStrike" spc="-1">
                <a:solidFill>
                  <a:srgbClr val="000000"/>
                </a:solidFill>
                <a:latin typeface="Times New Roman"/>
              </a:defRPr>
            </a:lvl1pPr>
          </a:lstStyle>
          <a:p>
            <a:pPr indent="0" algn="r">
              <a:lnSpc>
                <a:spcPct val="100000"/>
              </a:lnSpc>
              <a:buNone/>
              <a:tabLst>
                <a:tab pos="0" algn="l"/>
              </a:tabLst>
            </a:pPr>
            <a:fld id="{CE89FEF1-509B-430E-9E5B-7D1A79873D40}" type="slidenum">
              <a:rPr lang="en-GB" sz="1200" b="0" strike="noStrike" spc="-1">
                <a:solidFill>
                  <a:srgbClr val="000000"/>
                </a:solidFill>
                <a:latin typeface="Times New Roman"/>
              </a:rPr>
              <a:t>27</a:t>
            </a:fld>
            <a:endParaRPr lang="en-GB"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noRot="1" noChangeAspect="1"/>
          </p:cNvSpPr>
          <p:nvPr>
            <p:ph type="sldImg"/>
          </p:nvPr>
        </p:nvSpPr>
        <p:spPr>
          <a:xfrm>
            <a:off x="685800" y="1143000"/>
            <a:ext cx="5485680" cy="3085560"/>
          </a:xfrm>
          <a:prstGeom prst="rect">
            <a:avLst/>
          </a:prstGeom>
          <a:ln w="0">
            <a:noFill/>
          </a:ln>
        </p:spPr>
      </p:sp>
      <p:sp>
        <p:nvSpPr>
          <p:cNvPr id="353"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800" b="0" strike="noStrike" spc="-1">
                <a:solidFill>
                  <a:srgbClr val="000000"/>
                </a:solidFill>
                <a:latin typeface="Arial"/>
              </a:rPr>
              <a:t>Finally, most of the data in our collections can be accessed free of charge, you simply need to register using your institutional log in. Or if you don’t have one, you can apply to get a UKDA username. </a:t>
            </a:r>
          </a:p>
          <a:p>
            <a:pPr marL="216000" indent="0" defTabSz="914400">
              <a:lnSpc>
                <a:spcPct val="100000"/>
              </a:lnSpc>
              <a:buNone/>
              <a:tabLst>
                <a:tab pos="0" algn="l"/>
              </a:tabLst>
            </a:pPr>
            <a:endParaRPr lang="en-GB" sz="1800" b="0" strike="noStrike" spc="-1">
              <a:solidFill>
                <a:srgbClr val="000000"/>
              </a:solidFill>
              <a:latin typeface="Arial"/>
            </a:endParaRPr>
          </a:p>
        </p:txBody>
      </p:sp>
      <p:sp>
        <p:nvSpPr>
          <p:cNvPr id="354" name="PlaceHolder 3"/>
          <p:cNvSpPr>
            <a:spLocks noGrp="1"/>
          </p:cNvSpPr>
          <p:nvPr>
            <p:ph type="sldNum" idx="161"/>
          </p:nvPr>
        </p:nvSpPr>
        <p:spPr>
          <a:xfrm>
            <a:off x="3884760" y="8685360"/>
            <a:ext cx="2971080" cy="4579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GB" sz="1200" b="0" strike="noStrike" spc="-1">
                <a:solidFill>
                  <a:srgbClr val="000000"/>
                </a:solidFill>
                <a:latin typeface="Times New Roman"/>
              </a:defRPr>
            </a:lvl1pPr>
          </a:lstStyle>
          <a:p>
            <a:pPr indent="0" algn="r">
              <a:lnSpc>
                <a:spcPct val="100000"/>
              </a:lnSpc>
              <a:buNone/>
              <a:tabLst>
                <a:tab pos="0" algn="l"/>
              </a:tabLst>
            </a:pPr>
            <a:fld id="{F044F421-BA33-45BF-A779-A88B832EC488}" type="slidenum">
              <a:rPr lang="en-GB" sz="1200" b="0" strike="noStrike" spc="-1">
                <a:solidFill>
                  <a:srgbClr val="000000"/>
                </a:solidFill>
                <a:latin typeface="Times New Roman"/>
              </a:rPr>
              <a:t>28</a:t>
            </a:fld>
            <a:endParaRPr lang="en-GB"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noRot="1" noChangeAspect="1"/>
          </p:cNvSpPr>
          <p:nvPr>
            <p:ph type="sldImg"/>
          </p:nvPr>
        </p:nvSpPr>
        <p:spPr>
          <a:xfrm>
            <a:off x="685800" y="1143000"/>
            <a:ext cx="5485680" cy="3085560"/>
          </a:xfrm>
          <a:prstGeom prst="rect">
            <a:avLst/>
          </a:prstGeom>
          <a:ln w="0">
            <a:noFill/>
          </a:ln>
        </p:spPr>
      </p:sp>
      <p:sp>
        <p:nvSpPr>
          <p:cNvPr id="353"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1800" b="0" strike="noStrike" spc="-1">
                <a:solidFill>
                  <a:srgbClr val="000000"/>
                </a:solidFill>
                <a:latin typeface="Arial"/>
              </a:rPr>
              <a:t>Finally, most of the data in our collections can be accessed free of charge, you simply need to register using your institutional log in. Or if you don’t have one, you can apply to get a UKDA username. </a:t>
            </a:r>
          </a:p>
          <a:p>
            <a:pPr marL="216000" indent="0" defTabSz="914400">
              <a:lnSpc>
                <a:spcPct val="100000"/>
              </a:lnSpc>
              <a:buNone/>
              <a:tabLst>
                <a:tab pos="0" algn="l"/>
              </a:tabLst>
            </a:pPr>
            <a:endParaRPr lang="en-GB" sz="1800" b="0" strike="noStrike" spc="-1">
              <a:solidFill>
                <a:srgbClr val="000000"/>
              </a:solidFill>
              <a:latin typeface="Arial"/>
            </a:endParaRPr>
          </a:p>
        </p:txBody>
      </p:sp>
      <p:sp>
        <p:nvSpPr>
          <p:cNvPr id="354" name="PlaceHolder 3"/>
          <p:cNvSpPr>
            <a:spLocks noGrp="1"/>
          </p:cNvSpPr>
          <p:nvPr>
            <p:ph type="sldNum" idx="161"/>
          </p:nvPr>
        </p:nvSpPr>
        <p:spPr>
          <a:xfrm>
            <a:off x="3884760" y="8685360"/>
            <a:ext cx="2971080" cy="457920"/>
          </a:xfrm>
          <a:prstGeom prst="rect">
            <a:avLst/>
          </a:prstGeom>
          <a:noFill/>
          <a:ln w="0">
            <a:noFill/>
          </a:ln>
        </p:spPr>
        <p:txBody>
          <a:bodyPr lIns="91440" tIns="45720" rIns="91440" bIns="45720" anchor="b">
            <a:noAutofit/>
          </a:bodyPr>
          <a:lstStyle>
            <a:lvl1pPr indent="0" algn="r">
              <a:lnSpc>
                <a:spcPct val="100000"/>
              </a:lnSpc>
              <a:buNone/>
              <a:tabLst>
                <a:tab pos="0" algn="l"/>
              </a:tabLst>
              <a:defRPr lang="en-GB" sz="1200" b="0" strike="noStrike" spc="-1">
                <a:solidFill>
                  <a:srgbClr val="000000"/>
                </a:solidFill>
                <a:latin typeface="Times New Roman"/>
              </a:defRPr>
            </a:lvl1pPr>
          </a:lstStyle>
          <a:p>
            <a:pPr indent="0" algn="r">
              <a:lnSpc>
                <a:spcPct val="100000"/>
              </a:lnSpc>
              <a:buNone/>
              <a:tabLst>
                <a:tab pos="0" algn="l"/>
              </a:tabLst>
            </a:pPr>
            <a:fld id="{F044F421-BA33-45BF-A779-A88B832EC488}" type="slidenum">
              <a:rPr lang="en-GB" sz="1200" b="0" strike="noStrike" spc="-1">
                <a:solidFill>
                  <a:srgbClr val="000000"/>
                </a:solidFill>
                <a:latin typeface="Times New Roman"/>
              </a:rPr>
              <a:t>29</a:t>
            </a:fld>
            <a:endParaRPr lang="en-GB" sz="1200" b="0" strike="noStrike" spc="-1">
              <a:solidFill>
                <a:srgbClr val="000000"/>
              </a:solidFill>
              <a:latin typeface="Times New Roman"/>
            </a:endParaRPr>
          </a:p>
        </p:txBody>
      </p:sp>
    </p:spTree>
    <p:extLst>
      <p:ext uri="{BB962C8B-B14F-4D97-AF65-F5344CB8AC3E}">
        <p14:creationId xmlns:p14="http://schemas.microsoft.com/office/powerpoint/2010/main" val="26294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8C014EF6-C158-4F3E-B5E7-F6CE1EDB8B8B}"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Generic Section Title">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lstStyle/>
          <a:p>
            <a:r>
              <a:t>Footer</a:t>
            </a:r>
          </a:p>
        </p:txBody>
      </p:sp>
      <p:sp>
        <p:nvSpPr>
          <p:cNvPr id="3" name="PlaceHolder 2"/>
          <p:cNvSpPr>
            <a:spLocks noGrp="1"/>
          </p:cNvSpPr>
          <p:nvPr>
            <p:ph type="sldNum" idx="35"/>
          </p:nvPr>
        </p:nvSpPr>
        <p:spPr/>
        <p:txBody>
          <a:bodyPr/>
          <a:lstStyle/>
          <a:p>
            <a:fld id="{B98581DA-73E4-4C51-8087-6AA58699BAB4}" type="slidenum">
              <a:t>‹#›</a:t>
            </a:fld>
            <a:endParaRPr/>
          </a:p>
        </p:txBody>
      </p:sp>
      <p:sp>
        <p:nvSpPr>
          <p:cNvPr id="4" name="PlaceHolder 3"/>
          <p:cNvSpPr>
            <a:spLocks noGrp="1"/>
          </p:cNvSpPr>
          <p:nvPr>
            <p:ph type="dt" idx="3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lstStyle/>
          <a:p>
            <a:r>
              <a:t>Footer</a:t>
            </a:r>
          </a:p>
        </p:txBody>
      </p:sp>
      <p:sp>
        <p:nvSpPr>
          <p:cNvPr id="3" name="PlaceHolder 2"/>
          <p:cNvSpPr>
            <a:spLocks noGrp="1"/>
          </p:cNvSpPr>
          <p:nvPr>
            <p:ph type="sldNum" idx="62"/>
          </p:nvPr>
        </p:nvSpPr>
        <p:spPr/>
        <p:txBody>
          <a:bodyPr/>
          <a:lstStyle/>
          <a:p>
            <a:fld id="{EC78A346-C337-4445-860A-410A99DC5218}" type="slidenum">
              <a:t>‹#›</a:t>
            </a:fld>
            <a:endParaRPr/>
          </a:p>
        </p:txBody>
      </p:sp>
      <p:sp>
        <p:nvSpPr>
          <p:cNvPr id="4" name="PlaceHolder 3"/>
          <p:cNvSpPr>
            <a:spLocks noGrp="1"/>
          </p:cNvSpPr>
          <p:nvPr>
            <p:ph type="dt" idx="6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hart">
    <p:spTree>
      <p:nvGrpSpPr>
        <p:cNvPr id="1" name=""/>
        <p:cNvGrpSpPr/>
        <p:nvPr/>
      </p:nvGrpSpPr>
      <p:grpSpPr>
        <a:xfrm>
          <a:off x="0" y="0"/>
          <a:ext cx="0" cy="0"/>
          <a:chOff x="0" y="0"/>
          <a:chExt cx="0" cy="0"/>
        </a:xfrm>
      </p:grpSpPr>
      <p:sp>
        <p:nvSpPr>
          <p:cNvPr id="2" name="PlaceHolder 1"/>
          <p:cNvSpPr>
            <a:spLocks noGrp="1"/>
          </p:cNvSpPr>
          <p:nvPr>
            <p:ph type="ftr" idx="67"/>
          </p:nvPr>
        </p:nvSpPr>
        <p:spPr/>
        <p:txBody>
          <a:bodyPr/>
          <a:lstStyle/>
          <a:p>
            <a:r>
              <a:t>Footer</a:t>
            </a:r>
          </a:p>
        </p:txBody>
      </p:sp>
      <p:sp>
        <p:nvSpPr>
          <p:cNvPr id="3" name="PlaceHolder 2"/>
          <p:cNvSpPr>
            <a:spLocks noGrp="1"/>
          </p:cNvSpPr>
          <p:nvPr>
            <p:ph type="sldNum" idx="68"/>
          </p:nvPr>
        </p:nvSpPr>
        <p:spPr/>
        <p:txBody>
          <a:bodyPr/>
          <a:lstStyle/>
          <a:p>
            <a:fld id="{881C56F1-21B5-4B73-B5F6-1589236F2606}" type="slidenum">
              <a:t>‹#›</a:t>
            </a:fld>
            <a:endParaRPr/>
          </a:p>
        </p:txBody>
      </p:sp>
      <p:sp>
        <p:nvSpPr>
          <p:cNvPr id="4" name="PlaceHolder 3"/>
          <p:cNvSpPr>
            <a:spLocks noGrp="1"/>
          </p:cNvSpPr>
          <p:nvPr>
            <p:ph type="dt" idx="69"/>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1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 name="PlaceHolder 3"/>
          <p:cNvSpPr>
            <a:spLocks noGrp="1"/>
          </p:cNvSpPr>
          <p:nvPr>
            <p:ph type="ftr" idx="130"/>
          </p:nvPr>
        </p:nvSpPr>
        <p:spPr/>
        <p:txBody>
          <a:bodyPr/>
          <a:lstStyle/>
          <a:p>
            <a:r>
              <a:t>Footer</a:t>
            </a:r>
          </a:p>
        </p:txBody>
      </p:sp>
      <p:sp>
        <p:nvSpPr>
          <p:cNvPr id="5" name="PlaceHolder 4"/>
          <p:cNvSpPr>
            <a:spLocks noGrp="1"/>
          </p:cNvSpPr>
          <p:nvPr>
            <p:ph type="sldNum" idx="131"/>
          </p:nvPr>
        </p:nvSpPr>
        <p:spPr/>
        <p:txBody>
          <a:bodyPr/>
          <a:lstStyle/>
          <a:p>
            <a:fld id="{C89CB8F0-4CA3-443A-836C-C7D6D4D40740}" type="slidenum">
              <a:t>‹#›</a:t>
            </a:fld>
            <a:endParaRPr/>
          </a:p>
        </p:txBody>
      </p:sp>
      <p:sp>
        <p:nvSpPr>
          <p:cNvPr id="6" name="PlaceHolder 5"/>
          <p:cNvSpPr>
            <a:spLocks noGrp="1"/>
          </p:cNvSpPr>
          <p:nvPr>
            <p:ph type="dt" idx="132"/>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Default 19">
    <p:spTree>
      <p:nvGrpSpPr>
        <p:cNvPr id="1" name=""/>
        <p:cNvGrpSpPr/>
        <p:nvPr/>
      </p:nvGrpSpPr>
      <p:grpSpPr>
        <a:xfrm>
          <a:off x="0" y="0"/>
          <a:ext cx="0" cy="0"/>
          <a:chOff x="0" y="0"/>
          <a:chExt cx="0" cy="0"/>
        </a:xfrm>
      </p:grpSpPr>
      <p:sp>
        <p:nvSpPr>
          <p:cNvPr id="2" name="PlaceHolder 1"/>
          <p:cNvSpPr>
            <a:spLocks noGrp="1"/>
          </p:cNvSpPr>
          <p:nvPr>
            <p:ph type="ftr" idx="136"/>
          </p:nvPr>
        </p:nvSpPr>
        <p:spPr/>
        <p:txBody>
          <a:bodyPr/>
          <a:lstStyle/>
          <a:p>
            <a:r>
              <a:t>Footer</a:t>
            </a:r>
          </a:p>
        </p:txBody>
      </p:sp>
      <p:sp>
        <p:nvSpPr>
          <p:cNvPr id="3" name="PlaceHolder 2"/>
          <p:cNvSpPr>
            <a:spLocks noGrp="1"/>
          </p:cNvSpPr>
          <p:nvPr>
            <p:ph type="sldNum" idx="137"/>
          </p:nvPr>
        </p:nvSpPr>
        <p:spPr/>
        <p:txBody>
          <a:bodyPr/>
          <a:lstStyle/>
          <a:p>
            <a:fld id="{15429FB6-ABC6-40AA-A3E6-2B0CF471A210}" type="slidenum">
              <a:t>‹#›</a:t>
            </a:fld>
            <a:endParaRPr/>
          </a:p>
        </p:txBody>
      </p:sp>
      <p:sp>
        <p:nvSpPr>
          <p:cNvPr id="4" name="PlaceHolder 3"/>
          <p:cNvSpPr>
            <a:spLocks noGrp="1"/>
          </p:cNvSpPr>
          <p:nvPr>
            <p:ph type="dt" idx="138"/>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Logo" descr="UK Data Service logo"/>
          <p:cNvPicPr/>
          <p:nvPr/>
        </p:nvPicPr>
        <p:blipFill>
          <a:blip r:embed="rId3"/>
          <a:stretch/>
        </p:blipFill>
        <p:spPr>
          <a:xfrm>
            <a:off x="599400" y="182880"/>
            <a:ext cx="3100680" cy="1059120"/>
          </a:xfrm>
          <a:prstGeom prst="rect">
            <a:avLst/>
          </a:prstGeom>
          <a:ln w="0">
            <a:noFill/>
          </a:ln>
        </p:spPr>
      </p:pic>
      <p:pic>
        <p:nvPicPr>
          <p:cNvPr id="8" name="Picture 9" descr="UKRI Economic and Social Research Council logo"/>
          <p:cNvPicPr/>
          <p:nvPr/>
        </p:nvPicPr>
        <p:blipFill>
          <a:blip r:embed="rId4"/>
          <a:stretch/>
        </p:blipFill>
        <p:spPr>
          <a:xfrm>
            <a:off x="831960" y="5527080"/>
            <a:ext cx="2209680" cy="559800"/>
          </a:xfrm>
          <a:prstGeom prst="rect">
            <a:avLst/>
          </a:prstGeom>
          <a:ln w="0">
            <a:noFill/>
          </a:ln>
        </p:spPr>
      </p:pic>
      <p:sp>
        <p:nvSpPr>
          <p:cNvPr id="2" name="PlaceHolder 1"/>
          <p:cNvSpPr>
            <a:spLocks noGrp="1"/>
          </p:cNvSpPr>
          <p:nvPr>
            <p:ph type="ftr" idx="1"/>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3" name="PlaceHolder 2"/>
          <p:cNvSpPr>
            <a:spLocks noGrp="1"/>
          </p:cNvSpPr>
          <p:nvPr>
            <p:ph type="sldNum" idx="2"/>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2">
                    <a:lumMod val="75000"/>
                    <a:lumOff val="25000"/>
                  </a:schemeClr>
                </a:solidFill>
                <a:latin typeface="Arial"/>
              </a:defRPr>
            </a:lvl1pPr>
          </a:lstStyle>
          <a:p>
            <a:pPr indent="0" algn="r" defTabSz="914400">
              <a:lnSpc>
                <a:spcPct val="100000"/>
              </a:lnSpc>
              <a:buNone/>
              <a:tabLst>
                <a:tab pos="0" algn="l"/>
              </a:tabLst>
            </a:pPr>
            <a:fld id="{082F951A-5B10-49CA-9835-F1B2AD88A5AA}"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
        <p:nvSpPr>
          <p:cNvPr id="4" name="PlaceHolder 3"/>
          <p:cNvSpPr>
            <a:spLocks noGrp="1"/>
          </p:cNvSpPr>
          <p:nvPr>
            <p:ph type="dt" idx="3"/>
          </p:nvPr>
        </p:nvSpPr>
        <p:spPr>
          <a:xfrm>
            <a:off x="838080" y="6356520"/>
            <a:ext cx="2742480" cy="36432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 name="Picture 7">
            <a:extLst>
              <a:ext uri="{C183D7F6-B498-43B3-948B-1728B52AA6E4}">
                <adec:decorative xmlns:adec="http://schemas.microsoft.com/office/drawing/2017/decorative" val="1"/>
              </a:ext>
            </a:extLst>
          </p:cNvPr>
          <p:cNvPicPr/>
          <p:nvPr/>
        </p:nvPicPr>
        <p:blipFill>
          <a:blip r:embed="rId3"/>
          <a:stretch/>
        </p:blipFill>
        <p:spPr>
          <a:xfrm>
            <a:off x="8160120" y="1818000"/>
            <a:ext cx="4031280" cy="5039280"/>
          </a:xfrm>
          <a:prstGeom prst="rect">
            <a:avLst/>
          </a:prstGeom>
          <a:ln w="0">
            <a:noFill/>
          </a:ln>
        </p:spPr>
      </p:pic>
      <p:pic>
        <p:nvPicPr>
          <p:cNvPr id="60" name="Picture 10" descr="UK Data Service logo"/>
          <p:cNvPicPr/>
          <p:nvPr/>
        </p:nvPicPr>
        <p:blipFill>
          <a:blip r:embed="rId4"/>
          <a:stretch/>
        </p:blipFill>
        <p:spPr>
          <a:xfrm>
            <a:off x="599400" y="182880"/>
            <a:ext cx="3100680" cy="1059120"/>
          </a:xfrm>
          <a:prstGeom prst="rect">
            <a:avLst/>
          </a:prstGeom>
          <a:ln w="0">
            <a:noFill/>
          </a:ln>
        </p:spPr>
      </p:pic>
      <p:sp>
        <p:nvSpPr>
          <p:cNvPr id="61" name="PlaceHolder 1"/>
          <p:cNvSpPr>
            <a:spLocks noGrp="1"/>
          </p:cNvSpPr>
          <p:nvPr>
            <p:ph type="ftr" idx="34"/>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62" name="PlaceHolder 2"/>
          <p:cNvSpPr>
            <a:spLocks noGrp="1"/>
          </p:cNvSpPr>
          <p:nvPr>
            <p:ph type="sldNum" idx="35"/>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2">
                    <a:lumMod val="75000"/>
                    <a:lumOff val="25000"/>
                  </a:schemeClr>
                </a:solidFill>
                <a:latin typeface="Arial"/>
              </a:defRPr>
            </a:lvl1pPr>
          </a:lstStyle>
          <a:p>
            <a:pPr indent="0" algn="r" defTabSz="914400">
              <a:lnSpc>
                <a:spcPct val="100000"/>
              </a:lnSpc>
              <a:buNone/>
              <a:tabLst>
                <a:tab pos="0" algn="l"/>
              </a:tabLst>
            </a:pPr>
            <a:fld id="{4329F261-FBD9-4C7F-9ABF-5E6CB3EBAABE}"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
        <p:nvSpPr>
          <p:cNvPr id="63" name="PlaceHolder 3"/>
          <p:cNvSpPr>
            <a:spLocks noGrp="1"/>
          </p:cNvSpPr>
          <p:nvPr>
            <p:ph type="dt" idx="36"/>
          </p:nvPr>
        </p:nvSpPr>
        <p:spPr>
          <a:xfrm>
            <a:off x="838080" y="6356520"/>
            <a:ext cx="2742480" cy="36432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6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6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1" name="Picture 10" descr="&quot; &quot;"/>
          <p:cNvPicPr/>
          <p:nvPr/>
        </p:nvPicPr>
        <p:blipFill>
          <a:blip r:embed="rId3"/>
          <a:stretch/>
        </p:blipFill>
        <p:spPr>
          <a:xfrm>
            <a:off x="7112160" y="1222920"/>
            <a:ext cx="5079240" cy="6349320"/>
          </a:xfrm>
          <a:prstGeom prst="rect">
            <a:avLst/>
          </a:prstGeom>
          <a:ln w="0">
            <a:noFill/>
          </a:ln>
        </p:spPr>
      </p:pic>
      <p:sp>
        <p:nvSpPr>
          <p:cNvPr id="102" name="PlaceHolder 1"/>
          <p:cNvSpPr>
            <a:spLocks noGrp="1"/>
          </p:cNvSpPr>
          <p:nvPr>
            <p:ph type="ftr" idx="61"/>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103" name="PlaceHolder 2"/>
          <p:cNvSpPr>
            <a:spLocks noGrp="1"/>
          </p:cNvSpPr>
          <p:nvPr>
            <p:ph type="sldNum" idx="62"/>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2">
                    <a:lumMod val="75000"/>
                    <a:lumOff val="25000"/>
                  </a:schemeClr>
                </a:solidFill>
                <a:latin typeface="Arial"/>
              </a:defRPr>
            </a:lvl1pPr>
          </a:lstStyle>
          <a:p>
            <a:pPr indent="0" algn="r" defTabSz="914400">
              <a:lnSpc>
                <a:spcPct val="100000"/>
              </a:lnSpc>
              <a:buNone/>
              <a:tabLst>
                <a:tab pos="0" algn="l"/>
              </a:tabLst>
            </a:pPr>
            <a:fld id="{048623CA-D388-4A70-BCA2-78DB11E5C8BF}"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
        <p:nvSpPr>
          <p:cNvPr id="104" name="PlaceHolder 3"/>
          <p:cNvSpPr>
            <a:spLocks noGrp="1"/>
          </p:cNvSpPr>
          <p:nvPr>
            <p:ph type="dt" idx="63"/>
          </p:nvPr>
        </p:nvSpPr>
        <p:spPr>
          <a:xfrm>
            <a:off x="838080" y="6356520"/>
            <a:ext cx="2742480" cy="36432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10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10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1" name="Picture 11">
            <a:extLst>
              <a:ext uri="{C183D7F6-B498-43B3-948B-1728B52AA6E4}">
                <adec:decorative xmlns:adec="http://schemas.microsoft.com/office/drawing/2017/decorative" val="1"/>
              </a:ext>
            </a:extLst>
          </p:cNvPr>
          <p:cNvPicPr/>
          <p:nvPr/>
        </p:nvPicPr>
        <p:blipFill>
          <a:blip r:embed="rId3"/>
          <a:stretch/>
        </p:blipFill>
        <p:spPr>
          <a:xfrm>
            <a:off x="8052120" y="2718000"/>
            <a:ext cx="4139280" cy="4139280"/>
          </a:xfrm>
          <a:prstGeom prst="rect">
            <a:avLst/>
          </a:prstGeom>
          <a:ln w="0">
            <a:noFill/>
          </a:ln>
        </p:spPr>
      </p:pic>
      <p:sp>
        <p:nvSpPr>
          <p:cNvPr id="112" name="PlaceHolder 1"/>
          <p:cNvSpPr>
            <a:spLocks noGrp="1"/>
          </p:cNvSpPr>
          <p:nvPr>
            <p:ph type="ftr" idx="67"/>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113" name="PlaceHolder 2"/>
          <p:cNvSpPr>
            <a:spLocks noGrp="1"/>
          </p:cNvSpPr>
          <p:nvPr>
            <p:ph type="sldNum" idx="68"/>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2">
                    <a:lumMod val="75000"/>
                    <a:lumOff val="25000"/>
                  </a:schemeClr>
                </a:solidFill>
                <a:latin typeface="Arial"/>
              </a:defRPr>
            </a:lvl1pPr>
          </a:lstStyle>
          <a:p>
            <a:pPr indent="0" algn="r" defTabSz="914400">
              <a:lnSpc>
                <a:spcPct val="100000"/>
              </a:lnSpc>
              <a:buNone/>
              <a:tabLst>
                <a:tab pos="0" algn="l"/>
              </a:tabLst>
            </a:pPr>
            <a:fld id="{FFB48B03-4225-4D6D-A455-328EC09C29EE}"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
        <p:nvSpPr>
          <p:cNvPr id="114" name="PlaceHolder 3"/>
          <p:cNvSpPr>
            <a:spLocks noGrp="1"/>
          </p:cNvSpPr>
          <p:nvPr>
            <p:ph type="dt" idx="69"/>
          </p:nvPr>
        </p:nvSpPr>
        <p:spPr>
          <a:xfrm>
            <a:off x="838080" y="6356520"/>
            <a:ext cx="2742480" cy="36432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11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11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 name="PlaceHolder 1"/>
          <p:cNvSpPr>
            <a:spLocks noGrp="1"/>
          </p:cNvSpPr>
          <p:nvPr>
            <p:ph type="title"/>
          </p:nvPr>
        </p:nvSpPr>
        <p:spPr>
          <a:xfrm>
            <a:off x="831960" y="1229400"/>
            <a:ext cx="7346880" cy="2557800"/>
          </a:xfrm>
          <a:prstGeom prst="rect">
            <a:avLst/>
          </a:prstGeom>
          <a:noFill/>
          <a:ln w="0">
            <a:noFill/>
          </a:ln>
        </p:spPr>
        <p:txBody>
          <a:bodyPr lIns="0" tIns="0" rIns="0" bIns="0" anchor="ctr">
            <a:noAutofit/>
          </a:bodyPr>
          <a:lstStyle/>
          <a:p>
            <a:pPr indent="0">
              <a:buNone/>
            </a:pPr>
            <a:r>
              <a:rPr lang="en-GB" sz="1800" b="0" strike="noStrike" spc="-1">
                <a:solidFill>
                  <a:srgbClr val="000000"/>
                </a:solidFill>
                <a:latin typeface="Arial"/>
              </a:rPr>
              <a:t>Click to edit the title text format</a:t>
            </a:r>
          </a:p>
        </p:txBody>
      </p:sp>
      <p:sp>
        <p:nvSpPr>
          <p:cNvPr id="212" name="PlaceHolder 2"/>
          <p:cNvSpPr>
            <a:spLocks noGrp="1"/>
          </p:cNvSpPr>
          <p:nvPr>
            <p:ph type="body"/>
          </p:nvPr>
        </p:nvSpPr>
        <p:spPr>
          <a:xfrm>
            <a:off x="831960" y="3814920"/>
            <a:ext cx="7336080" cy="1499400"/>
          </a:xfrm>
          <a:prstGeom prst="rect">
            <a:avLst/>
          </a:prstGeom>
          <a:noFill/>
          <a:ln w="0">
            <a:noFill/>
          </a:ln>
        </p:spPr>
        <p:txBody>
          <a:bodyPr lIns="0" tIns="0" rIns="0" bIns="0" anchor="t">
            <a:normAutofit fontScale="56111"/>
          </a:bodyPr>
          <a:lstStyle/>
          <a:p>
            <a:pPr marL="432000" indent="-324000">
              <a:spcBef>
                <a:spcPts val="1417"/>
              </a:spcBef>
              <a:buClr>
                <a:srgbClr val="000000"/>
              </a:buClr>
              <a:buSzPct val="45000"/>
              <a:buFont typeface="Wingdings" charset="2"/>
              <a:buChar char=""/>
            </a:pPr>
            <a:r>
              <a:rPr lang="en-GB"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1800" b="0" strike="noStrike" spc="-1">
                <a:solidFill>
                  <a:srgbClr val="000000"/>
                </a:solidFill>
                <a:latin typeface="Arial"/>
              </a:rPr>
              <a:t>Seventh Outline Level</a:t>
            </a:r>
          </a:p>
        </p:txBody>
      </p:sp>
      <p:sp>
        <p:nvSpPr>
          <p:cNvPr id="213" name="PlaceHolder 3"/>
          <p:cNvSpPr>
            <a:spLocks noGrp="1"/>
          </p:cNvSpPr>
          <p:nvPr>
            <p:ph type="ftr" idx="130"/>
          </p:nvPr>
        </p:nvSpPr>
        <p:spPr>
          <a:xfrm>
            <a:off x="4038480" y="6356520"/>
            <a:ext cx="4114080" cy="364320"/>
          </a:xfrm>
          <a:prstGeom prst="rect">
            <a:avLst/>
          </a:prstGeom>
          <a:noFill/>
          <a:ln w="0">
            <a:noFill/>
          </a:ln>
        </p:spPr>
        <p:txBody>
          <a:bodyPr lIns="0" tIns="0" rIns="0" bIns="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214" name="PlaceHolder 4"/>
          <p:cNvSpPr>
            <a:spLocks noGrp="1"/>
          </p:cNvSpPr>
          <p:nvPr>
            <p:ph type="sldNum" idx="131"/>
          </p:nvPr>
        </p:nvSpPr>
        <p:spPr>
          <a:xfrm>
            <a:off x="8610480" y="6356520"/>
            <a:ext cx="2742480" cy="364320"/>
          </a:xfrm>
          <a:prstGeom prst="rect">
            <a:avLst/>
          </a:prstGeom>
          <a:noFill/>
          <a:ln w="0">
            <a:noFill/>
          </a:ln>
        </p:spPr>
        <p:txBody>
          <a:bodyPr lIns="0" tIns="0" rIns="0" bIns="0" anchor="ctr">
            <a:noAutofit/>
          </a:bodyPr>
          <a:lstStyle>
            <a:lvl1pPr marL="48960" indent="0" algn="r" defTabSz="914400">
              <a:lnSpc>
                <a:spcPts val="1426"/>
              </a:lnSpc>
              <a:buNone/>
              <a:tabLst>
                <a:tab pos="0" algn="l"/>
              </a:tabLst>
              <a:defRPr lang="en-US" sz="1200" b="0" strike="noStrike" spc="-1">
                <a:solidFill>
                  <a:schemeClr val="dk2"/>
                </a:solidFill>
                <a:latin typeface="Arial MT"/>
              </a:defRPr>
            </a:lvl1pPr>
          </a:lstStyle>
          <a:p>
            <a:pPr marL="48960" indent="0" algn="r" defTabSz="914400">
              <a:lnSpc>
                <a:spcPts val="1426"/>
              </a:lnSpc>
              <a:buNone/>
              <a:tabLst>
                <a:tab pos="0" algn="l"/>
              </a:tabLst>
            </a:pPr>
            <a:fld id="{A8729055-9567-4B15-AB56-51A0E880C358}" type="slidenum">
              <a:rPr lang="en-US" sz="1200" b="0" strike="noStrike" spc="-1">
                <a:solidFill>
                  <a:schemeClr val="dk2"/>
                </a:solidFill>
                <a:latin typeface="Arial MT"/>
              </a:rPr>
              <a:t>‹#›</a:t>
            </a:fld>
            <a:endParaRPr lang="en-GB" sz="1200" b="0" strike="noStrike" spc="-1">
              <a:solidFill>
                <a:srgbClr val="000000"/>
              </a:solidFill>
              <a:latin typeface="Times New Roman"/>
            </a:endParaRPr>
          </a:p>
        </p:txBody>
      </p:sp>
      <p:sp>
        <p:nvSpPr>
          <p:cNvPr id="215" name="PlaceHolder 5"/>
          <p:cNvSpPr>
            <a:spLocks noGrp="1"/>
          </p:cNvSpPr>
          <p:nvPr>
            <p:ph type="dt" idx="132"/>
          </p:nvPr>
        </p:nvSpPr>
        <p:spPr>
          <a:xfrm>
            <a:off x="838080" y="6356520"/>
            <a:ext cx="2742480" cy="364320"/>
          </a:xfrm>
          <a:prstGeom prst="rect">
            <a:avLst/>
          </a:prstGeom>
          <a:noFill/>
          <a:ln w="0">
            <a:noFill/>
          </a:ln>
        </p:spPr>
        <p:txBody>
          <a:bodyPr lIns="0" tIns="0" rIns="0" bIns="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Tree>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4" name="Picture 10" descr="&quot; &quot;"/>
          <p:cNvPicPr/>
          <p:nvPr/>
        </p:nvPicPr>
        <p:blipFill>
          <a:blip r:embed="rId3"/>
          <a:stretch/>
        </p:blipFill>
        <p:spPr>
          <a:xfrm>
            <a:off x="7112160" y="1222920"/>
            <a:ext cx="5079240" cy="6349320"/>
          </a:xfrm>
          <a:prstGeom prst="rect">
            <a:avLst/>
          </a:prstGeom>
          <a:ln w="0">
            <a:noFill/>
          </a:ln>
        </p:spPr>
      </p:pic>
      <p:sp>
        <p:nvSpPr>
          <p:cNvPr id="225" name="PlaceHolder 1"/>
          <p:cNvSpPr>
            <a:spLocks noGrp="1"/>
          </p:cNvSpPr>
          <p:nvPr>
            <p:ph type="ftr" idx="136"/>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226" name="PlaceHolder 2"/>
          <p:cNvSpPr>
            <a:spLocks noGrp="1"/>
          </p:cNvSpPr>
          <p:nvPr>
            <p:ph type="sldNum" idx="137"/>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chemeClr val="dk2">
                    <a:lumMod val="75000"/>
                    <a:lumOff val="25000"/>
                  </a:schemeClr>
                </a:solidFill>
                <a:latin typeface="Arial"/>
              </a:defRPr>
            </a:lvl1pPr>
          </a:lstStyle>
          <a:p>
            <a:pPr indent="0" algn="r" defTabSz="914400">
              <a:lnSpc>
                <a:spcPct val="100000"/>
              </a:lnSpc>
              <a:buNone/>
              <a:tabLst>
                <a:tab pos="0" algn="l"/>
              </a:tabLst>
            </a:pPr>
            <a:fld id="{5A7FB7F8-DDDD-4F58-8714-4C70FB3B76EC}"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
        <p:nvSpPr>
          <p:cNvPr id="227" name="PlaceHolder 3"/>
          <p:cNvSpPr>
            <a:spLocks noGrp="1"/>
          </p:cNvSpPr>
          <p:nvPr>
            <p:ph type="dt" idx="138"/>
          </p:nvPr>
        </p:nvSpPr>
        <p:spPr>
          <a:xfrm>
            <a:off x="838080" y="6356520"/>
            <a:ext cx="2742480" cy="36432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22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22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lostat.ilo.org/blog/work-and-employment-are-not-synonyms/"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iscover.ukdataservice.ac.uk/variabl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hasset.ukdataservice.ac.uk/hasset/en/" TargetMode="External"/><Relationship Id="rId4" Type="http://schemas.openxmlformats.org/officeDocument/2006/relationships/hyperlink" Target="https://discover.ukdataservice.ac.uk/qualiban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safepodnetwork.ac.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doc.ukdataservice.ac.uk/doc/9323/mrdoc/pdf/lfs_user_guide_vol3_variabledetails2022js.pdf" TargetMode="External"/><Relationship Id="rId3" Type="http://schemas.openxmlformats.org/officeDocument/2006/relationships/hyperlink" Target="https://ukdataservice.ac.uk/" TargetMode="External"/><Relationship Id="rId7" Type="http://schemas.openxmlformats.org/officeDocument/2006/relationships/hyperlink" Target="https://beta.ukdataservice.ac.uk/datacatalogue/series/series?id=2000026" TargetMode="External"/><Relationship Id="rId12" Type="http://schemas.openxmlformats.org/officeDocument/2006/relationships/hyperlink" Target="https://beta.ukdataservice.ac.uk/datacatalogue/series/series?id=200005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ons.gov.uk/employmentandlabourmarket/peopleinwork/employmentandemployeetypes/bulletins/uklabourmarket/previousReleases" TargetMode="External"/><Relationship Id="rId11" Type="http://schemas.openxmlformats.org/officeDocument/2006/relationships/hyperlink" Target="https://beta.ukdataservice.ac.uk/datacatalogue/series/series?id=200014" TargetMode="External"/><Relationship Id="rId5" Type="http://schemas.openxmlformats.org/officeDocument/2006/relationships/hyperlink" Target="https://www.ons.gov.uk/employmentandlabourmarket/peopleinwork/employmentandemployeetypes/methodologies/labourforcesurveylfsqmi" TargetMode="External"/><Relationship Id="rId10" Type="http://schemas.openxmlformats.org/officeDocument/2006/relationships/hyperlink" Target="https://beta.ukdataservice.ac.uk/datacatalogue/series/series?id=200006" TargetMode="External"/><Relationship Id="rId4" Type="http://schemas.openxmlformats.org/officeDocument/2006/relationships/hyperlink" Target="https://frontend.weso-dashboard.com/definitions-and-metadata/" TargetMode="External"/><Relationship Id="rId9" Type="http://schemas.openxmlformats.org/officeDocument/2006/relationships/hyperlink" Target="https://beta.ukdataservice.ac.uk/datacatalogue/series/series?id=20001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pierre.walthery@manchester.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831960" y="1208880"/>
            <a:ext cx="5263560" cy="2578320"/>
          </a:xfrm>
          <a:prstGeom prst="rect">
            <a:avLst/>
          </a:prstGeom>
          <a:noFill/>
          <a:ln w="0">
            <a:noFill/>
          </a:ln>
        </p:spPr>
        <p:txBody>
          <a:bodyPr lIns="91440" tIns="45720" rIns="91440" bIns="45720" anchor="b">
            <a:normAutofit/>
          </a:bodyPr>
          <a:lstStyle/>
          <a:p>
            <a:pPr indent="0" defTabSz="914400">
              <a:lnSpc>
                <a:spcPct val="90000"/>
              </a:lnSpc>
              <a:buNone/>
              <a:tabLst>
                <a:tab pos="0" algn="l"/>
              </a:tabLst>
            </a:pPr>
            <a:r>
              <a:rPr lang="en-GB" sz="4400" b="0" strike="noStrike" spc="-1">
                <a:solidFill>
                  <a:schemeClr val="dk1"/>
                </a:solidFill>
                <a:latin typeface="Arial"/>
              </a:rPr>
              <a:t>UKDS data about work, employment and earnings</a:t>
            </a:r>
            <a:endParaRPr lang="en-GB" sz="4400" b="0" strike="noStrike" spc="-1">
              <a:solidFill>
                <a:srgbClr val="000000"/>
              </a:solidFill>
              <a:latin typeface="Arial"/>
            </a:endParaRPr>
          </a:p>
        </p:txBody>
      </p:sp>
      <p:sp>
        <p:nvSpPr>
          <p:cNvPr id="257" name="PlaceHolder 2"/>
          <p:cNvSpPr>
            <a:spLocks noGrp="1"/>
          </p:cNvSpPr>
          <p:nvPr>
            <p:ph/>
          </p:nvPr>
        </p:nvSpPr>
        <p:spPr>
          <a:xfrm>
            <a:off x="831960" y="3814920"/>
            <a:ext cx="5263560" cy="149940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en-GB" sz="2400" b="0" strike="noStrike" spc="-1">
                <a:solidFill>
                  <a:schemeClr val="dk2"/>
                </a:solidFill>
                <a:latin typeface="Arial"/>
              </a:rPr>
              <a:t>Pierre Walthéry, UK Data Service</a:t>
            </a:r>
            <a:endParaRPr lang="en-GB" sz="2400" b="0" strike="noStrike" spc="-1">
              <a:solidFill>
                <a:srgbClr val="000000"/>
              </a:solidFill>
              <a:latin typeface="Arial"/>
            </a:endParaRPr>
          </a:p>
          <a:p>
            <a:pPr indent="0" defTabSz="914400">
              <a:lnSpc>
                <a:spcPct val="90000"/>
              </a:lnSpc>
              <a:spcBef>
                <a:spcPts val="1001"/>
              </a:spcBef>
              <a:buNone/>
              <a:tabLst>
                <a:tab pos="0" algn="l"/>
              </a:tabLst>
            </a:pPr>
            <a:r>
              <a:rPr lang="en-GB" sz="2400" b="0" strike="noStrike" spc="-1">
                <a:solidFill>
                  <a:schemeClr val="dk2"/>
                </a:solidFill>
                <a:latin typeface="Arial"/>
              </a:rPr>
              <a:t>DRTN Webinar - 9 December 2024</a:t>
            </a:r>
            <a:endParaRPr lang="en-GB" sz="2400" b="0" strike="noStrike" spc="-1">
              <a:solidFill>
                <a:srgbClr val="000000"/>
              </a:solidFill>
              <a:latin typeface="Arial"/>
            </a:endParaRPr>
          </a:p>
        </p:txBody>
      </p:sp>
      <p:pic>
        <p:nvPicPr>
          <p:cNvPr id="258" name="Picture Placeholder 5" descr="A cloudy sky with rain clouds&#10;&#10;Description automatically generated"/>
          <p:cNvPicPr/>
          <p:nvPr/>
        </p:nvPicPr>
        <p:blipFill>
          <a:blip r:embed="rId2"/>
          <a:srcRect l="30130" r="30130"/>
          <a:stretch/>
        </p:blipFill>
        <p:spPr>
          <a:xfrm>
            <a:off x="8077320" y="0"/>
            <a:ext cx="4114080" cy="6857280"/>
          </a:xfrm>
          <a:prstGeom prst="rect">
            <a:avLst/>
          </a:prstGeom>
          <a:ln w="0">
            <a:noFill/>
          </a:ln>
        </p:spPr>
      </p:pic>
      <p:sp>
        <p:nvSpPr>
          <p:cNvPr id="259" name="Rectangle 10"/>
          <p:cNvSpPr/>
          <p:nvPr/>
        </p:nvSpPr>
        <p:spPr>
          <a:xfrm>
            <a:off x="1208160" y="6479280"/>
            <a:ext cx="668988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en-GB" sz="900" b="0" strike="noStrike" spc="-1" dirty="0">
                <a:solidFill>
                  <a:srgbClr val="000000"/>
                </a:solidFill>
                <a:latin typeface="Arial"/>
              </a:rPr>
              <a:t>Copyright © </a:t>
            </a:r>
            <a:r>
              <a:rPr lang="en-GB" sz="900" spc="-1" dirty="0">
                <a:solidFill>
                  <a:srgbClr val="000000"/>
                </a:solidFill>
                <a:latin typeface="Arial"/>
              </a:rPr>
              <a:t>2024</a:t>
            </a:r>
            <a:r>
              <a:rPr lang="en-GB" sz="900" b="0" strike="noStrike" spc="-1" dirty="0">
                <a:solidFill>
                  <a:srgbClr val="000000"/>
                </a:solidFill>
                <a:latin typeface="Arial"/>
              </a:rPr>
              <a:t>, UK Data Service. </a:t>
            </a:r>
          </a:p>
        </p:txBody>
      </p:sp>
      <p:sp>
        <p:nvSpPr>
          <p:cNvPr id="4" name="PlaceHolder 3"/>
          <p:cNvSpPr>
            <a:spLocks noGrp="1"/>
          </p:cNvSpPr>
          <p:nvPr>
            <p:ph type="sldNum" idx="2"/>
          </p:nvPr>
        </p:nvSpPr>
        <p:spPr/>
        <p:txBody>
          <a:bodyPr/>
          <a:lstStyle/>
          <a:p>
            <a:fld id="{85CA0233-66BE-40A9-B95C-9FB62DBE418F}" type="slidenum">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art with text on it&#10;&#10;Description automatically generated">
            <a:extLst>
              <a:ext uri="{FF2B5EF4-FFF2-40B4-BE49-F238E27FC236}">
                <a16:creationId xmlns:a16="http://schemas.microsoft.com/office/drawing/2014/main" id="{6A697038-4329-9D96-D57E-47E3AB100708}"/>
              </a:ext>
            </a:extLst>
          </p:cNvPr>
          <p:cNvPicPr>
            <a:picLocks noChangeAspect="1"/>
          </p:cNvPicPr>
          <p:nvPr/>
        </p:nvPicPr>
        <p:blipFill>
          <a:blip r:embed="rId2"/>
          <a:stretch>
            <a:fillRect/>
          </a:stretch>
        </p:blipFill>
        <p:spPr>
          <a:xfrm>
            <a:off x="704022" y="1157740"/>
            <a:ext cx="8820978" cy="3291845"/>
          </a:xfrm>
          <a:prstGeom prst="rect">
            <a:avLst/>
          </a:prstGeom>
        </p:spPr>
      </p:pic>
      <p:sp>
        <p:nvSpPr>
          <p:cNvPr id="3" name="TextBox 2">
            <a:extLst>
              <a:ext uri="{FF2B5EF4-FFF2-40B4-BE49-F238E27FC236}">
                <a16:creationId xmlns:a16="http://schemas.microsoft.com/office/drawing/2014/main" id="{FE9D8D61-BDD2-A336-DD6F-69D70647DAB5}"/>
              </a:ext>
            </a:extLst>
          </p:cNvPr>
          <p:cNvSpPr txBox="1"/>
          <p:nvPr/>
        </p:nvSpPr>
        <p:spPr>
          <a:xfrm>
            <a:off x="798444" y="4931466"/>
            <a:ext cx="8723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a:t>
            </a:r>
            <a:r>
              <a:rPr lang="en-US" dirty="0">
                <a:hlinkClick r:id="rId3"/>
              </a:rPr>
              <a:t>International Labour Office</a:t>
            </a:r>
            <a:r>
              <a:rPr lang="en-US" dirty="0"/>
              <a:t> </a:t>
            </a:r>
            <a:endParaRPr lang="en-US" dirty="0">
              <a:cs typeface="Arial"/>
            </a:endParaRPr>
          </a:p>
        </p:txBody>
      </p:sp>
    </p:spTree>
    <p:extLst>
      <p:ext uri="{BB962C8B-B14F-4D97-AF65-F5344CB8AC3E}">
        <p14:creationId xmlns:p14="http://schemas.microsoft.com/office/powerpoint/2010/main" val="168764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831960" y="1229400"/>
            <a:ext cx="7346880" cy="2557800"/>
          </a:xfrm>
          <a:prstGeom prst="rect">
            <a:avLst/>
          </a:prstGeom>
          <a:noFill/>
          <a:ln w="0">
            <a:noFill/>
          </a:ln>
        </p:spPr>
        <p:txBody>
          <a:bodyPr lIns="91440" tIns="45720" rIns="91440" bIns="45720" anchor="b">
            <a:noAutofit/>
          </a:bodyPr>
          <a:lstStyle/>
          <a:p>
            <a:pPr>
              <a:tabLst>
                <a:tab pos="0" algn="l"/>
              </a:tabLst>
            </a:pPr>
            <a:r>
              <a:rPr lang="en-GB" spc="-1">
                <a:solidFill>
                  <a:schemeClr val="dk1"/>
                </a:solidFill>
                <a:latin typeface="Arial"/>
              </a:rPr>
              <a:t>3</a:t>
            </a:r>
            <a:r>
              <a:rPr lang="en-GB" sz="4400" b="0" strike="noStrike" spc="-1">
                <a:solidFill>
                  <a:schemeClr val="dk1"/>
                </a:solidFill>
                <a:latin typeface="Arial"/>
              </a:rPr>
              <a:t>. The </a:t>
            </a:r>
            <a:r>
              <a:rPr lang="en-GB" spc="-1">
                <a:solidFill>
                  <a:schemeClr val="dk1"/>
                </a:solidFill>
                <a:latin typeface="Arial"/>
              </a:rPr>
              <a:t>Labour Force Survey</a:t>
            </a:r>
            <a:endParaRPr lang="en-GB" sz="4400" b="0" strike="noStrike" spc="-1">
              <a:solidFill>
                <a:schemeClr val="dk1"/>
              </a:solidFill>
              <a:latin typeface="Arial"/>
            </a:endParaRPr>
          </a:p>
        </p:txBody>
      </p:sp>
      <p:sp>
        <p:nvSpPr>
          <p:cNvPr id="3" name="PlaceHolder 2"/>
          <p:cNvSpPr>
            <a:spLocks noGrp="1"/>
          </p:cNvSpPr>
          <p:nvPr>
            <p:ph type="sldNum" idx="35"/>
          </p:nvPr>
        </p:nvSpPr>
        <p:spPr/>
        <p:txBody>
          <a:bodyPr/>
          <a:lstStyle/>
          <a:p>
            <a:fld id="{1A299E3E-CFEE-4F47-8665-4C1666D75DC5}" type="slidenum">
              <a:t>11</a:t>
            </a:fld>
            <a:endParaRPr/>
          </a:p>
        </p:txBody>
      </p:sp>
    </p:spTree>
    <p:extLst>
      <p:ext uri="{BB962C8B-B14F-4D97-AF65-F5344CB8AC3E}">
        <p14:creationId xmlns:p14="http://schemas.microsoft.com/office/powerpoint/2010/main" val="253109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b="0" strike="noStrike" spc="-1">
                <a:solidFill>
                  <a:schemeClr val="dk1"/>
                </a:solidFill>
                <a:latin typeface="Arial"/>
              </a:rPr>
              <a:t>The LFS</a:t>
            </a:r>
            <a:r>
              <a:rPr lang="en-GB" sz="3600" spc="-1">
                <a:solidFill>
                  <a:schemeClr val="dk1"/>
                </a:solidFill>
                <a:latin typeface="Arial"/>
              </a:rPr>
              <a:t> in one slide</a:t>
            </a:r>
            <a:endParaRPr lang="en-GB" sz="3600" b="0" strike="noStrike" spc="-1">
              <a:solidFill>
                <a:schemeClr val="dk1"/>
              </a:solidFill>
              <a:latin typeface="Arial"/>
            </a:endParaRPr>
          </a:p>
        </p:txBody>
      </p:sp>
      <p:sp>
        <p:nvSpPr>
          <p:cNvPr id="276"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fontScale="79722" lnSpcReduction="10000"/>
          </a:bodyPr>
          <a:lstStyle/>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First collected in 1973, yearly from 1981, continuously since 1991</a:t>
            </a:r>
          </a:p>
          <a:p>
            <a:pPr>
              <a:spcBef>
                <a:spcPts val="1001"/>
              </a:spcBef>
              <a:buClr>
                <a:srgbClr val="212322"/>
              </a:buClr>
              <a:buFont typeface="Arial"/>
              <a:buChar char="•"/>
            </a:pPr>
            <a:r>
              <a:rPr lang="en-GB" sz="2400" spc="-1" dirty="0">
                <a:solidFill>
                  <a:schemeClr val="dk2"/>
                </a:solidFill>
                <a:latin typeface="Arial"/>
              </a:rPr>
              <a:t>Began as</a:t>
            </a:r>
            <a:r>
              <a:rPr lang="en-GB" sz="2400" b="0" strike="noStrike" spc="-1" dirty="0">
                <a:solidFill>
                  <a:schemeClr val="dk2"/>
                </a:solidFill>
                <a:latin typeface="Arial"/>
              </a:rPr>
              <a:t> a requirement of the UK membership of the EU</a:t>
            </a:r>
            <a:endParaRPr lang="en-GB" sz="24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ea typeface="Noto Sans CJK SC"/>
              </a:rPr>
              <a:t>Data collected </a:t>
            </a:r>
            <a:r>
              <a:rPr lang="en-GB" sz="2400" b="0" strike="noStrike" spc="-1" dirty="0">
                <a:solidFill>
                  <a:schemeClr val="dk2"/>
                </a:solidFill>
                <a:latin typeface="Arial"/>
              </a:rPr>
              <a:t>by the Office for National Statistics</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Mainstay of most labour market statistics in the UK</a:t>
            </a:r>
          </a:p>
          <a:p>
            <a:pPr>
              <a:spcBef>
                <a:spcPts val="1001"/>
              </a:spcBef>
              <a:buClr>
                <a:srgbClr val="212322"/>
              </a:buClr>
              <a:buFont typeface="Arial"/>
              <a:buChar char="•"/>
            </a:pPr>
            <a:r>
              <a:rPr lang="en-GB" sz="2400" spc="-1" dirty="0">
                <a:solidFill>
                  <a:schemeClr val="dk2"/>
                </a:solidFill>
                <a:latin typeface="Arial"/>
              </a:rPr>
              <a:t>30,000 respondents</a:t>
            </a:r>
            <a:r>
              <a:rPr lang="en-GB" sz="2400" b="0" strike="noStrike" spc="-1" dirty="0">
                <a:solidFill>
                  <a:schemeClr val="dk2"/>
                </a:solidFill>
                <a:latin typeface="Arial"/>
              </a:rPr>
              <a:t> </a:t>
            </a:r>
            <a:r>
              <a:rPr lang="en-GB" sz="2400" spc="-1" dirty="0">
                <a:solidFill>
                  <a:schemeClr val="dk2"/>
                </a:solidFill>
                <a:latin typeface="Arial"/>
              </a:rPr>
              <a:t>interviewed each quarter</a:t>
            </a:r>
            <a:endParaRPr lang="en-GB" sz="2400" spc="-1" dirty="0">
              <a:solidFill>
                <a:schemeClr val="dk2"/>
              </a:solidFill>
              <a:latin typeface="Arial"/>
              <a:cs typeface="Arial"/>
            </a:endParaRPr>
          </a:p>
          <a:p>
            <a:pPr>
              <a:spcBef>
                <a:spcPts val="1001"/>
              </a:spcBef>
              <a:buClr>
                <a:srgbClr val="212322"/>
              </a:buClr>
              <a:buFont typeface="Arial"/>
              <a:buChar char="•"/>
            </a:pPr>
            <a:r>
              <a:rPr lang="en-GB" sz="2400" spc="-1" dirty="0">
                <a:solidFill>
                  <a:schemeClr val="dk2"/>
                </a:solidFill>
                <a:latin typeface="Arial"/>
              </a:rPr>
              <a:t>Re-interrogated</a:t>
            </a:r>
            <a:r>
              <a:rPr lang="en-GB" sz="2400" b="0" strike="noStrike" spc="-1" dirty="0">
                <a:solidFill>
                  <a:schemeClr val="dk2"/>
                </a:solidFill>
                <a:latin typeface="Arial"/>
              </a:rPr>
              <a:t> at 4 subsequent quarters</a:t>
            </a:r>
            <a:endParaRPr lang="en-GB" sz="2400" b="0" strike="noStrike" spc="-1">
              <a:solidFill>
                <a:schemeClr val="dk2"/>
              </a:solidFill>
              <a:latin typeface="Arial"/>
              <a:cs typeface="Arial"/>
            </a:endParaRPr>
          </a:p>
          <a:p>
            <a:pPr>
              <a:spcBef>
                <a:spcPts val="1001"/>
              </a:spcBef>
              <a:buClr>
                <a:srgbClr val="212322"/>
              </a:buClr>
              <a:buFont typeface="Arial"/>
              <a:buChar char="•"/>
            </a:pPr>
            <a:r>
              <a:rPr lang="en-GB" sz="2400" spc="-1" dirty="0">
                <a:solidFill>
                  <a:schemeClr val="dk2"/>
                </a:solidFill>
                <a:latin typeface="Arial"/>
              </a:rPr>
              <a:t>Four main</a:t>
            </a:r>
            <a:r>
              <a:rPr lang="en-GB" sz="2400" b="0" strike="noStrike" spc="-1" dirty="0">
                <a:solidFill>
                  <a:schemeClr val="dk2"/>
                </a:solidFill>
                <a:latin typeface="Arial"/>
              </a:rPr>
              <a:t> products:</a:t>
            </a:r>
            <a:endParaRPr lang="en-GB" sz="2400" b="0" strike="noStrike" spc="-1" dirty="0">
              <a:solidFill>
                <a:schemeClr val="dk2"/>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US" sz="2400" b="0" strike="noStrike" spc="-1" dirty="0">
                <a:solidFill>
                  <a:schemeClr val="dk2"/>
                </a:solidFill>
                <a:latin typeface="Arial"/>
              </a:rPr>
              <a:t>Quarterly LFS datasets: large sample, detailed variables</a:t>
            </a:r>
            <a:endParaRPr lang="en-GB" sz="2400" b="0" strike="noStrike" spc="-1" dirty="0">
              <a:solidFill>
                <a:schemeClr val="dk2"/>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US" sz="2400" b="0" strike="noStrike" spc="-1" dirty="0">
                <a:solidFill>
                  <a:schemeClr val="dk2"/>
                </a:solidFill>
                <a:latin typeface="Arial"/>
              </a:rPr>
              <a:t>2/5 Quarter Longitudinal datasets: smaller sample, fewer variables</a:t>
            </a:r>
            <a:endParaRPr lang="en-GB" sz="2400" b="0" strike="noStrike" spc="-1" dirty="0">
              <a:solidFill>
                <a:srgbClr val="000000"/>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US" sz="2400" b="0" strike="noStrike" spc="-1" dirty="0">
                <a:solidFill>
                  <a:schemeClr val="dk2"/>
                </a:solidFill>
                <a:latin typeface="Arial"/>
              </a:rPr>
              <a:t>Annual Population Survey: very large sample, fewer variables</a:t>
            </a:r>
            <a:endParaRPr lang="en-US" sz="2400" b="0" strike="noStrike" spc="-1" dirty="0">
              <a:solidFill>
                <a:schemeClr val="dk2"/>
              </a:solidFill>
              <a:latin typeface="Arial"/>
              <a:cs typeface="Arial"/>
            </a:endParaRPr>
          </a:p>
          <a:p>
            <a:pPr marL="863600" lvl="1" indent="-323850">
              <a:spcBef>
                <a:spcPts val="1134"/>
              </a:spcBef>
              <a:buClr>
                <a:srgbClr val="000000"/>
              </a:buClr>
              <a:buSzPct val="75000"/>
              <a:buFont typeface="Symbol" charset="2"/>
              <a:buChar char=""/>
            </a:pPr>
            <a:r>
              <a:rPr lang="en-US" spc="-1" dirty="0">
                <a:solidFill>
                  <a:schemeClr val="dk2"/>
                </a:solidFill>
                <a:latin typeface="Arial"/>
                <a:cs typeface="Arial"/>
              </a:rPr>
              <a:t>LFS household datasets</a:t>
            </a:r>
          </a:p>
        </p:txBody>
      </p:sp>
      <p:sp>
        <p:nvSpPr>
          <p:cNvPr id="4" name="PlaceHolder 3"/>
          <p:cNvSpPr>
            <a:spLocks noGrp="1"/>
          </p:cNvSpPr>
          <p:nvPr>
            <p:ph type="sldNum" idx="62"/>
          </p:nvPr>
        </p:nvSpPr>
        <p:spPr/>
        <p:txBody>
          <a:bodyPr/>
          <a:lstStyle/>
          <a:p>
            <a:fld id="{31D87207-1203-4D08-B01B-3E88BD7564B0}" type="slidenum">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dirty="0">
                <a:solidFill>
                  <a:schemeClr val="dk1"/>
                </a:solidFill>
                <a:latin typeface="Arial"/>
              </a:rPr>
              <a:t>Key LFS variables: working</a:t>
            </a:r>
            <a:r>
              <a:rPr lang="en-GB" sz="3600" b="0" strike="noStrike" spc="-1" dirty="0">
                <a:solidFill>
                  <a:schemeClr val="dk1"/>
                </a:solidFill>
                <a:latin typeface="Arial"/>
              </a:rPr>
              <a:t> time</a:t>
            </a:r>
          </a:p>
        </p:txBody>
      </p:sp>
      <p:sp>
        <p:nvSpPr>
          <p:cNvPr id="278"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fontScale="90000" lnSpcReduction="20000"/>
          </a:bodyPr>
          <a:lstStyle/>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Typically </a:t>
            </a:r>
            <a:r>
              <a:rPr lang="en-GB" sz="2400" b="0" i="1" strike="noStrike" spc="-1" dirty="0">
                <a:solidFill>
                  <a:schemeClr val="dk2"/>
                </a:solidFill>
                <a:latin typeface="Arial"/>
              </a:rPr>
              <a:t>weekly</a:t>
            </a:r>
            <a:r>
              <a:rPr lang="en-GB" sz="2400" b="0" strike="noStrike" spc="-1" dirty="0">
                <a:solidFill>
                  <a:schemeClr val="dk2"/>
                </a:solidFill>
                <a:latin typeface="Arial"/>
              </a:rPr>
              <a:t> working time</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Either:</a:t>
            </a:r>
          </a:p>
          <a:p>
            <a:pPr marL="863600" lvl="1" indent="-323850" defTabSz="914400">
              <a:lnSpc>
                <a:spcPct val="90000"/>
              </a:lnSpc>
              <a:spcBef>
                <a:spcPts val="1134"/>
              </a:spcBef>
              <a:buClr>
                <a:srgbClr val="000000"/>
              </a:buClr>
              <a:buSzPct val="75000"/>
              <a:buFont typeface="Symbol" charset="2"/>
              <a:buChar char=""/>
            </a:pPr>
            <a:r>
              <a:rPr lang="en-GB" sz="2400" b="0" i="1" strike="noStrike" spc="-1" dirty="0">
                <a:solidFill>
                  <a:schemeClr val="dk2"/>
                </a:solidFill>
                <a:latin typeface="Arial"/>
                <a:ea typeface="Noto Sans CJK SC"/>
              </a:rPr>
              <a:t>Actually </a:t>
            </a:r>
            <a:r>
              <a:rPr lang="en-GB" spc="-1" dirty="0">
                <a:solidFill>
                  <a:schemeClr val="dk2"/>
                </a:solidFill>
                <a:latin typeface="Arial"/>
                <a:ea typeface="Noto Sans CJK SC"/>
              </a:rPr>
              <a:t>worked</a:t>
            </a:r>
            <a:r>
              <a:rPr lang="en-GB" sz="2400" b="0" strike="noStrike" spc="-1" dirty="0">
                <a:solidFill>
                  <a:schemeClr val="dk2"/>
                </a:solidFill>
                <a:latin typeface="Arial"/>
                <a:ea typeface="Noto Sans CJK SC"/>
              </a:rPr>
              <a:t> during a reference week (</a:t>
            </a:r>
            <a:r>
              <a:rPr lang="en-GB" sz="2400" b="0" strike="noStrike" spc="-1" dirty="0" err="1">
                <a:solidFill>
                  <a:schemeClr val="dk2"/>
                </a:solidFill>
                <a:latin typeface="Arial"/>
                <a:ea typeface="Noto Sans CJK SC"/>
              </a:rPr>
              <a:t>ie</a:t>
            </a:r>
            <a:r>
              <a:rPr lang="en-GB" sz="2400" b="0" strike="noStrike" spc="-1" dirty="0">
                <a:solidFill>
                  <a:schemeClr val="dk2"/>
                </a:solidFill>
                <a:latin typeface="Arial"/>
                <a:ea typeface="Noto Sans CJK SC"/>
              </a:rPr>
              <a:t> last week )</a:t>
            </a:r>
            <a:endParaRPr lang="en-GB" sz="2400" b="0" strike="noStrike" spc="-1" dirty="0">
              <a:solidFill>
                <a:schemeClr val="dk2"/>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GB" sz="2400" b="0" i="1" strike="noStrike" spc="-1" dirty="0">
                <a:solidFill>
                  <a:schemeClr val="dk2"/>
                </a:solidFill>
                <a:latin typeface="Arial"/>
                <a:ea typeface="Noto Sans CJK SC"/>
              </a:rPr>
              <a:t>Usually</a:t>
            </a:r>
            <a:r>
              <a:rPr lang="en-GB" sz="2400" b="0" strike="noStrike" spc="-1" dirty="0">
                <a:solidFill>
                  <a:schemeClr val="dk2"/>
                </a:solidFill>
                <a:latin typeface="Arial"/>
                <a:ea typeface="Noto Sans CJK SC"/>
              </a:rPr>
              <a:t> worked during a stylised ‘typical’ week</a:t>
            </a:r>
            <a:endParaRPr lang="en-GB" sz="2400" b="0" strike="noStrike" spc="-1" dirty="0">
              <a:solidFill>
                <a:schemeClr val="dk2"/>
              </a:solidFill>
              <a:latin typeface="Arial"/>
              <a:cs typeface="Arial"/>
            </a:endParaRPr>
          </a:p>
          <a:p>
            <a:pPr marL="228600" indent="-228600" defTabSz="914400">
              <a:lnSpc>
                <a:spcPct val="90000"/>
              </a:lnSpc>
              <a:spcBef>
                <a:spcPts val="1417"/>
              </a:spcBef>
              <a:buClr>
                <a:srgbClr val="212322"/>
              </a:buClr>
              <a:buFont typeface="Arial"/>
              <a:buChar char="•"/>
            </a:pPr>
            <a:r>
              <a:rPr lang="en-GB" sz="2400" b="0" strike="noStrike" spc="-1" dirty="0">
                <a:solidFill>
                  <a:schemeClr val="dk2"/>
                </a:solidFill>
                <a:latin typeface="Arial"/>
                <a:ea typeface="Noto Sans CJK SC"/>
              </a:rPr>
              <a:t>May include those temporarily not working:</a:t>
            </a:r>
            <a:endParaRPr lang="en-GB" sz="2400" b="0" strike="noStrike" spc="-1" dirty="0">
              <a:solidFill>
                <a:schemeClr val="dk2"/>
              </a:solidFill>
              <a:latin typeface="Arial"/>
            </a:endParaRPr>
          </a:p>
          <a:p>
            <a:pPr marL="863600" lvl="1" indent="-323850" defTabSz="914400">
              <a:lnSpc>
                <a:spcPct val="90000"/>
              </a:lnSpc>
              <a:spcBef>
                <a:spcPts val="1134"/>
              </a:spcBef>
              <a:buClr>
                <a:srgbClr val="000000"/>
              </a:buClr>
              <a:buSzPct val="75000"/>
              <a:buFont typeface="Symbol" charset="2"/>
              <a:buChar char=""/>
            </a:pPr>
            <a:r>
              <a:rPr lang="en-GB" sz="2400" b="0" strike="noStrike" spc="-1" dirty="0">
                <a:solidFill>
                  <a:schemeClr val="dk2"/>
                </a:solidFill>
                <a:latin typeface="Arial"/>
                <a:ea typeface="Noto Sans CJK SC"/>
              </a:rPr>
              <a:t>Maternity/parental leave; temporarily sick</a:t>
            </a:r>
            <a:endParaRPr lang="en-GB" sz="2400" b="0" strike="noStrike" spc="-1" dirty="0">
              <a:solidFill>
                <a:schemeClr val="dk2"/>
              </a:solidFill>
              <a:latin typeface="Arial"/>
              <a:cs typeface="Arial"/>
            </a:endParaRPr>
          </a:p>
          <a:p>
            <a:pPr marL="228600" indent="-228600" defTabSz="914400">
              <a:lnSpc>
                <a:spcPct val="90000"/>
              </a:lnSpc>
              <a:spcBef>
                <a:spcPts val="1417"/>
              </a:spcBef>
              <a:buClr>
                <a:srgbClr val="212322"/>
              </a:buClr>
              <a:buFont typeface="Arial"/>
              <a:buChar char="•"/>
            </a:pPr>
            <a:r>
              <a:rPr lang="en-GB" sz="2400" b="0" strike="noStrike" spc="-1" dirty="0">
                <a:solidFill>
                  <a:schemeClr val="dk2"/>
                </a:solidFill>
                <a:latin typeface="Arial"/>
                <a:ea typeface="Noto Sans CJK SC"/>
              </a:rPr>
              <a:t>Alternative/related questions:</a:t>
            </a:r>
            <a:endParaRPr lang="en-GB" sz="2400" b="0" strike="noStrike" spc="-1" dirty="0">
              <a:solidFill>
                <a:schemeClr val="dk2"/>
              </a:solidFill>
              <a:latin typeface="Arial"/>
            </a:endParaRPr>
          </a:p>
          <a:p>
            <a:pPr marL="863600" lvl="1" indent="-323850" defTabSz="914400">
              <a:lnSpc>
                <a:spcPct val="90000"/>
              </a:lnSpc>
              <a:spcBef>
                <a:spcPts val="1134"/>
              </a:spcBef>
              <a:buClr>
                <a:srgbClr val="000000"/>
              </a:buClr>
              <a:buSzPct val="75000"/>
              <a:buFont typeface="Symbol" charset="2"/>
              <a:buChar char=""/>
            </a:pPr>
            <a:r>
              <a:rPr lang="en-GB" sz="2400" b="0" strike="noStrike" spc="-1" dirty="0">
                <a:solidFill>
                  <a:schemeClr val="dk2"/>
                </a:solidFill>
                <a:latin typeface="Arial"/>
                <a:ea typeface="Noto Sans CJK SC"/>
              </a:rPr>
              <a:t>Flexible/atypical work patterns: </a:t>
            </a:r>
            <a:r>
              <a:rPr lang="en-GB" sz="2400" b="0" strike="noStrike" spc="-1" dirty="0" err="1">
                <a:solidFill>
                  <a:schemeClr val="dk2"/>
                </a:solidFill>
                <a:latin typeface="Arial"/>
                <a:ea typeface="Noto Sans CJK SC"/>
              </a:rPr>
              <a:t>ie</a:t>
            </a:r>
            <a:r>
              <a:rPr lang="en-GB" sz="2400" b="0" strike="noStrike" spc="-1" dirty="0">
                <a:solidFill>
                  <a:schemeClr val="dk2"/>
                </a:solidFill>
                <a:latin typeface="Arial"/>
                <a:ea typeface="Noto Sans CJK SC"/>
              </a:rPr>
              <a:t> flexitime, on call etc</a:t>
            </a:r>
            <a:endParaRPr lang="en-GB" sz="2400" b="0" strike="noStrike" spc="-1" dirty="0">
              <a:solidFill>
                <a:schemeClr val="dk2"/>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GB" sz="2400" b="0" strike="noStrike" spc="-1" dirty="0">
                <a:solidFill>
                  <a:schemeClr val="dk2"/>
                </a:solidFill>
                <a:latin typeface="Arial"/>
                <a:ea typeface="Noto Sans CJK SC"/>
              </a:rPr>
              <a:t>Unsocial hours (</a:t>
            </a:r>
            <a:r>
              <a:rPr lang="en-GB" sz="2400" b="0" strike="noStrike" spc="-1" dirty="0" err="1">
                <a:solidFill>
                  <a:schemeClr val="dk2"/>
                </a:solidFill>
                <a:latin typeface="Arial"/>
                <a:ea typeface="Noto Sans CJK SC"/>
              </a:rPr>
              <a:t>ie</a:t>
            </a:r>
            <a:r>
              <a:rPr lang="en-GB" sz="2400" b="0" strike="noStrike" spc="-1" dirty="0">
                <a:solidFill>
                  <a:schemeClr val="dk2"/>
                </a:solidFill>
                <a:latin typeface="Arial"/>
                <a:ea typeface="Noto Sans CJK SC"/>
              </a:rPr>
              <a:t> weekend/evenings)</a:t>
            </a:r>
            <a:endParaRPr lang="en-GB" sz="2400" b="0" strike="noStrike" spc="-1" dirty="0">
              <a:solidFill>
                <a:schemeClr val="dk2"/>
              </a:solidFill>
              <a:latin typeface="Arial"/>
              <a:cs typeface="Arial"/>
            </a:endParaRPr>
          </a:p>
          <a:p>
            <a:pPr>
              <a:spcBef>
                <a:spcPts val="1417"/>
              </a:spcBef>
              <a:buClr>
                <a:srgbClr val="212322"/>
              </a:buClr>
              <a:buFont typeface="Arial"/>
              <a:buChar char="•"/>
            </a:pPr>
            <a:r>
              <a:rPr lang="en-GB" sz="2400" b="0" strike="noStrike" spc="-1" dirty="0">
                <a:solidFill>
                  <a:schemeClr val="dk2"/>
                </a:solidFill>
                <a:latin typeface="Arial"/>
                <a:ea typeface="Noto Sans CJK SC"/>
              </a:rPr>
              <a:t>Little data on daily/monthly </a:t>
            </a:r>
            <a:r>
              <a:rPr lang="en-GB" sz="2400" spc="-1" dirty="0">
                <a:solidFill>
                  <a:schemeClr val="dk2"/>
                </a:solidFill>
                <a:latin typeface="Arial"/>
                <a:ea typeface="Noto Sans CJK SC"/>
              </a:rPr>
              <a:t>working</a:t>
            </a:r>
            <a:r>
              <a:rPr lang="en-GB" sz="2400" b="0" strike="noStrike" spc="-1" dirty="0">
                <a:solidFill>
                  <a:schemeClr val="dk2"/>
                </a:solidFill>
                <a:latin typeface="Arial"/>
                <a:ea typeface="Noto Sans CJK SC"/>
              </a:rPr>
              <a:t> </a:t>
            </a:r>
            <a:r>
              <a:rPr lang="en-GB" sz="2400" spc="-1" dirty="0">
                <a:solidFill>
                  <a:schemeClr val="dk2"/>
                </a:solidFill>
                <a:latin typeface="Arial"/>
                <a:ea typeface="Noto Sans CJK SC"/>
              </a:rPr>
              <a:t>time,  </a:t>
            </a:r>
            <a:r>
              <a:rPr lang="en-GB" sz="2400" b="0" strike="noStrike" spc="-1" dirty="0">
                <a:solidFill>
                  <a:schemeClr val="dk2"/>
                </a:solidFill>
                <a:latin typeface="Arial"/>
                <a:ea typeface="Noto Sans CJK SC"/>
              </a:rPr>
              <a:t>rhythms</a:t>
            </a:r>
            <a:r>
              <a:rPr lang="en-GB" sz="2400" spc="-1" dirty="0">
                <a:solidFill>
                  <a:schemeClr val="dk2"/>
                </a:solidFill>
                <a:latin typeface="Arial"/>
                <a:ea typeface="Noto Sans CJK SC"/>
              </a:rPr>
              <a:t> and cycles</a:t>
            </a:r>
          </a:p>
          <a:p>
            <a:pPr>
              <a:spcBef>
                <a:spcPts val="1417"/>
              </a:spcBef>
              <a:buClr>
                <a:srgbClr val="212322"/>
              </a:buClr>
              <a:buFont typeface="Arial"/>
              <a:buChar char="•"/>
            </a:pPr>
            <a:endParaRPr lang="en-GB" sz="2400" spc="-1" dirty="0">
              <a:solidFill>
                <a:schemeClr val="dk2"/>
              </a:solidFill>
              <a:latin typeface="Arial"/>
              <a:cs typeface="Arial"/>
            </a:endParaRPr>
          </a:p>
        </p:txBody>
      </p:sp>
      <p:sp>
        <p:nvSpPr>
          <p:cNvPr id="4" name="PlaceHolder 3"/>
          <p:cNvSpPr>
            <a:spLocks noGrp="1"/>
          </p:cNvSpPr>
          <p:nvPr>
            <p:ph type="sldNum" idx="62"/>
          </p:nvPr>
        </p:nvSpPr>
        <p:spPr/>
        <p:txBody>
          <a:bodyPr/>
          <a:lstStyle/>
          <a:p>
            <a:fld id="{4A82EBAE-F35F-4738-B023-EADBD9E73EEE}" type="slidenum">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dirty="0">
                <a:solidFill>
                  <a:schemeClr val="dk1"/>
                </a:solidFill>
                <a:latin typeface="Arial"/>
              </a:rPr>
              <a:t>Key LFS variables: occupations</a:t>
            </a:r>
            <a:endParaRPr lang="en-GB" sz="3600" b="0" strike="noStrike" spc="-1" dirty="0">
              <a:solidFill>
                <a:schemeClr val="dk1"/>
              </a:solidFill>
              <a:latin typeface="Arial"/>
              <a:cs typeface="Arial"/>
            </a:endParaRPr>
          </a:p>
        </p:txBody>
      </p:sp>
      <p:sp>
        <p:nvSpPr>
          <p:cNvPr id="280"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fontScale="67500" lnSpcReduction="20000"/>
          </a:bodyPr>
          <a:lstStyle/>
          <a:p>
            <a:pPr>
              <a:spcBef>
                <a:spcPts val="1191"/>
              </a:spcBef>
              <a:spcAft>
                <a:spcPts val="992"/>
              </a:spcAft>
              <a:buClr>
                <a:srgbClr val="212322"/>
              </a:buClr>
              <a:buFont typeface="Arial"/>
              <a:buChar char="•"/>
            </a:pPr>
            <a:r>
              <a:rPr lang="en-GB" sz="2400" b="0" strike="noStrike" spc="-1" dirty="0">
                <a:solidFill>
                  <a:schemeClr val="dk2"/>
                </a:solidFill>
                <a:latin typeface="Arial"/>
              </a:rPr>
              <a:t>Formalisation of the notion of </a:t>
            </a:r>
            <a:r>
              <a:rPr lang="en-GB" sz="2400" spc="-1" dirty="0">
                <a:solidFill>
                  <a:schemeClr val="dk2"/>
                </a:solidFill>
                <a:latin typeface="Arial"/>
              </a:rPr>
              <a:t>job</a:t>
            </a:r>
            <a:endParaRPr lang="en-US" dirty="0">
              <a:solidFill>
                <a:schemeClr val="dk2"/>
              </a:solidFill>
            </a:endParaRPr>
          </a:p>
          <a:p>
            <a:pPr lvl="1" indent="-228600" defTabSz="914400">
              <a:lnSpc>
                <a:spcPct val="90000"/>
              </a:lnSpc>
              <a:spcBef>
                <a:spcPts val="1191"/>
              </a:spcBef>
              <a:spcAft>
                <a:spcPts val="992"/>
              </a:spcAft>
              <a:buClr>
                <a:srgbClr val="212322"/>
              </a:buClr>
              <a:buFont typeface="Symbol"/>
              <a:buChar char=""/>
            </a:pPr>
            <a:r>
              <a:rPr lang="en-GB" sz="2000" spc="-1" dirty="0">
                <a:solidFill>
                  <a:schemeClr val="dk2"/>
                </a:solidFill>
                <a:latin typeface="Arial"/>
              </a:rPr>
              <a:t>tasks</a:t>
            </a:r>
            <a:r>
              <a:rPr lang="en-GB" sz="2000" b="0" strike="noStrike" spc="-1" dirty="0">
                <a:solidFill>
                  <a:schemeClr val="dk2"/>
                </a:solidFill>
                <a:latin typeface="Arial"/>
              </a:rPr>
              <a:t> or duties carried out as part of the employment relationship.</a:t>
            </a:r>
            <a:endParaRPr lang="en-GB">
              <a:solidFill>
                <a:schemeClr val="dk2"/>
              </a:solidFill>
            </a:endParaRPr>
          </a:p>
          <a:p>
            <a:pPr>
              <a:spcBef>
                <a:spcPts val="1191"/>
              </a:spcBef>
              <a:spcAft>
                <a:spcPts val="992"/>
              </a:spcAft>
              <a:buClr>
                <a:srgbClr val="212322"/>
              </a:buClr>
              <a:buFont typeface="Arial"/>
              <a:buChar char="•"/>
            </a:pPr>
            <a:r>
              <a:rPr lang="en-GB" sz="2400" spc="-1" dirty="0">
                <a:solidFill>
                  <a:schemeClr val="dk2"/>
                </a:solidFill>
                <a:latin typeface="Arial"/>
              </a:rPr>
              <a:t>Defined around skills</a:t>
            </a:r>
            <a:r>
              <a:rPr lang="en-GB" sz="2400" b="0" strike="noStrike" spc="-1" dirty="0">
                <a:solidFill>
                  <a:schemeClr val="dk2"/>
                </a:solidFill>
                <a:latin typeface="Arial"/>
              </a:rPr>
              <a:t> level vs </a:t>
            </a:r>
            <a:r>
              <a:rPr lang="en-GB" sz="2400" spc="-1" dirty="0">
                <a:solidFill>
                  <a:schemeClr val="dk2"/>
                </a:solidFill>
                <a:latin typeface="Arial"/>
              </a:rPr>
              <a:t>degree of specialisation</a:t>
            </a:r>
            <a:endParaRPr lang="en-GB" sz="2400" b="0" strike="noStrike" spc="-1" dirty="0">
              <a:solidFill>
                <a:schemeClr val="dk2"/>
              </a:solidFill>
              <a:latin typeface="Arial"/>
              <a:cs typeface="Arial"/>
            </a:endParaRPr>
          </a:p>
          <a:p>
            <a:pPr marL="228600" indent="-228600" defTabSz="914400">
              <a:lnSpc>
                <a:spcPct val="90000"/>
              </a:lnSpc>
              <a:spcBef>
                <a:spcPts val="1191"/>
              </a:spcBef>
              <a:spcAft>
                <a:spcPts val="992"/>
              </a:spcAft>
              <a:buClr>
                <a:srgbClr val="212322"/>
              </a:buClr>
              <a:buFont typeface="Arial"/>
              <a:buChar char="•"/>
            </a:pPr>
            <a:r>
              <a:rPr lang="en-GB" sz="2400" b="0" strike="noStrike" spc="-1" dirty="0">
                <a:solidFill>
                  <a:schemeClr val="dk2"/>
                </a:solidFill>
                <a:latin typeface="Arial"/>
              </a:rPr>
              <a:t>Standard Occupational Classification (SOC) </a:t>
            </a:r>
          </a:p>
          <a:p>
            <a:pPr marL="228600" indent="-228600" defTabSz="914400">
              <a:lnSpc>
                <a:spcPct val="90000"/>
              </a:lnSpc>
              <a:spcBef>
                <a:spcPts val="1191"/>
              </a:spcBef>
              <a:spcAft>
                <a:spcPts val="992"/>
              </a:spcAft>
              <a:buClr>
                <a:srgbClr val="212322"/>
              </a:buClr>
              <a:buFont typeface="Arial"/>
              <a:buChar char="•"/>
            </a:pPr>
            <a:r>
              <a:rPr lang="en-GB" sz="2400" b="0" strike="noStrike" spc="-1" dirty="0">
                <a:solidFill>
                  <a:schemeClr val="dk2"/>
                </a:solidFill>
                <a:latin typeface="Arial"/>
              </a:rPr>
              <a:t>Latest revision: 2020 </a:t>
            </a:r>
          </a:p>
          <a:p>
            <a:pPr marL="228600" indent="-228600" defTabSz="914400">
              <a:lnSpc>
                <a:spcPct val="90000"/>
              </a:lnSpc>
              <a:spcBef>
                <a:spcPts val="1191"/>
              </a:spcBef>
              <a:spcAft>
                <a:spcPts val="992"/>
              </a:spcAft>
              <a:buClr>
                <a:srgbClr val="212322"/>
              </a:buClr>
              <a:buFont typeface="Arial"/>
              <a:buChar char="•"/>
            </a:pPr>
            <a:r>
              <a:rPr lang="en-GB" sz="2400" b="0" strike="noStrike" spc="-1" dirty="0">
                <a:solidFill>
                  <a:schemeClr val="dk2"/>
                </a:solidFill>
                <a:latin typeface="Arial"/>
              </a:rPr>
              <a:t>Traditionally exist in 4 versions:</a:t>
            </a:r>
          </a:p>
          <a:p>
            <a:pPr marL="863600" lvl="1" indent="-323850" defTabSz="914400">
              <a:lnSpc>
                <a:spcPct val="90000"/>
              </a:lnSpc>
              <a:spcBef>
                <a:spcPts val="1134"/>
              </a:spcBef>
              <a:buClr>
                <a:srgbClr val="000000"/>
              </a:buClr>
              <a:buSzPct val="75000"/>
              <a:buFont typeface="Symbol" charset="2"/>
              <a:buChar char=""/>
            </a:pPr>
            <a:r>
              <a:rPr lang="en-GB" sz="2400" b="0" strike="noStrike" spc="-1" dirty="0">
                <a:solidFill>
                  <a:schemeClr val="dk2"/>
                </a:solidFill>
                <a:latin typeface="Arial"/>
              </a:rPr>
              <a:t>9 Major groups (</a:t>
            </a:r>
            <a:r>
              <a:rPr lang="en-GB" sz="2400" b="0" strike="noStrike" spc="-1" dirty="0" err="1">
                <a:solidFill>
                  <a:schemeClr val="dk2"/>
                </a:solidFill>
                <a:latin typeface="Arial"/>
              </a:rPr>
              <a:t>ie</a:t>
            </a:r>
            <a:r>
              <a:rPr lang="en-GB" sz="2400" b="0" strike="noStrike" spc="-1" dirty="0">
                <a:solidFill>
                  <a:schemeClr val="dk2"/>
                </a:solidFill>
                <a:latin typeface="Arial"/>
              </a:rPr>
              <a:t> 1 digit)</a:t>
            </a:r>
            <a:endParaRPr lang="en-GB" sz="2400" b="0" strike="noStrike" spc="-1" dirty="0">
              <a:solidFill>
                <a:schemeClr val="dk2"/>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GB" sz="2400" b="0" strike="noStrike" spc="-1" dirty="0">
                <a:solidFill>
                  <a:schemeClr val="dk2"/>
                </a:solidFill>
                <a:latin typeface="Arial"/>
              </a:rPr>
              <a:t>Sub-major groups</a:t>
            </a:r>
            <a:endParaRPr lang="en-GB" sz="2400" b="0" strike="noStrike" spc="-1" dirty="0">
              <a:solidFill>
                <a:schemeClr val="dk2"/>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GB" sz="2400" b="0" strike="noStrike" spc="-1" dirty="0">
                <a:solidFill>
                  <a:schemeClr val="dk2"/>
                </a:solidFill>
                <a:latin typeface="Arial"/>
              </a:rPr>
              <a:t>Minor groups</a:t>
            </a:r>
            <a:endParaRPr lang="en-GB" sz="2400" b="0" strike="noStrike" spc="-1" dirty="0">
              <a:solidFill>
                <a:schemeClr val="dk2"/>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GB" sz="2400" b="0" strike="noStrike" spc="-1" dirty="0">
                <a:solidFill>
                  <a:schemeClr val="dk2"/>
                </a:solidFill>
                <a:latin typeface="Arial"/>
              </a:rPr>
              <a:t>Unit Group</a:t>
            </a:r>
            <a:endParaRPr lang="en-GB" sz="2400" b="0" strike="noStrike" spc="-1" dirty="0">
              <a:solidFill>
                <a:schemeClr val="dk2"/>
              </a:solidFill>
              <a:latin typeface="Arial"/>
              <a:cs typeface="Arial"/>
            </a:endParaRPr>
          </a:p>
        </p:txBody>
      </p:sp>
      <p:sp>
        <p:nvSpPr>
          <p:cNvPr id="4" name="PlaceHolder 3"/>
          <p:cNvSpPr>
            <a:spLocks noGrp="1"/>
          </p:cNvSpPr>
          <p:nvPr>
            <p:ph type="sldNum" idx="62"/>
          </p:nvPr>
        </p:nvSpPr>
        <p:spPr/>
        <p:txBody>
          <a:bodyPr/>
          <a:lstStyle/>
          <a:p>
            <a:fld id="{304FF416-098C-47C4-8A16-356B0C8C2036}" type="slidenum">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dirty="0">
                <a:solidFill>
                  <a:schemeClr val="dk1"/>
                </a:solidFill>
                <a:latin typeface="Arial"/>
              </a:rPr>
              <a:t>SOC occupations</a:t>
            </a:r>
            <a:endParaRPr lang="en-GB" sz="3600" b="0" strike="noStrike" spc="-1" dirty="0">
              <a:solidFill>
                <a:srgbClr val="000000"/>
              </a:solidFill>
              <a:latin typeface="Arial"/>
            </a:endParaRPr>
          </a:p>
        </p:txBody>
      </p:sp>
      <p:pic>
        <p:nvPicPr>
          <p:cNvPr id="282" name="Picture 281"/>
          <p:cNvPicPr/>
          <p:nvPr/>
        </p:nvPicPr>
        <p:blipFill>
          <a:blip r:embed="rId2"/>
          <a:stretch/>
        </p:blipFill>
        <p:spPr>
          <a:xfrm>
            <a:off x="1076760" y="1225440"/>
            <a:ext cx="7382880" cy="5632200"/>
          </a:xfrm>
          <a:prstGeom prst="rect">
            <a:avLst/>
          </a:prstGeom>
          <a:ln w="0">
            <a:noFill/>
          </a:ln>
        </p:spPr>
      </p:pic>
      <p:sp>
        <p:nvSpPr>
          <p:cNvPr id="3" name="PlaceHolder 2"/>
          <p:cNvSpPr>
            <a:spLocks noGrp="1"/>
          </p:cNvSpPr>
          <p:nvPr>
            <p:ph type="sldNum" idx="62"/>
          </p:nvPr>
        </p:nvSpPr>
        <p:spPr/>
        <p:txBody>
          <a:bodyPr/>
          <a:lstStyle/>
          <a:p>
            <a:fld id="{3ECDFCA4-01E9-492C-B48E-28E41867FFFC}" type="slidenum">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dirty="0">
                <a:solidFill>
                  <a:schemeClr val="dk1"/>
                </a:solidFill>
                <a:latin typeface="Arial"/>
              </a:rPr>
              <a:t>Key LFS variables: Industry/sectors</a:t>
            </a:r>
            <a:endParaRPr lang="en-GB" sz="3600" b="0" strike="noStrike" spc="-1" dirty="0">
              <a:solidFill>
                <a:schemeClr val="dk1"/>
              </a:solidFill>
              <a:latin typeface="Arial"/>
              <a:cs typeface="Arial"/>
            </a:endParaRPr>
          </a:p>
        </p:txBody>
      </p:sp>
      <p:sp>
        <p:nvSpPr>
          <p:cNvPr id="284"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fontScale="81111"/>
          </a:bodyPr>
          <a:lstStyle/>
          <a:p>
            <a:pPr marL="228600" indent="-228600" defTabSz="914400">
              <a:lnSpc>
                <a:spcPct val="90000"/>
              </a:lnSpc>
              <a:spcBef>
                <a:spcPts val="1191"/>
              </a:spcBef>
              <a:spcAft>
                <a:spcPts val="992"/>
              </a:spcAft>
              <a:buClr>
                <a:srgbClr val="212322"/>
              </a:buClr>
              <a:buFont typeface="Arial"/>
              <a:buChar char="•"/>
            </a:pPr>
            <a:r>
              <a:rPr lang="en-GB" sz="2400" b="0" strike="noStrike" spc="-1">
                <a:solidFill>
                  <a:schemeClr val="dk2"/>
                </a:solidFill>
                <a:latin typeface="Arial"/>
              </a:rPr>
              <a:t>Economic activity of the business/organisation where the respondent is employed</a:t>
            </a:r>
            <a:endParaRPr lang="en-GB" sz="2400" b="0" strike="noStrike" spc="-1">
              <a:solidFill>
                <a:srgbClr val="000000"/>
              </a:solidFill>
              <a:latin typeface="Arial"/>
            </a:endParaRPr>
          </a:p>
          <a:p>
            <a:pPr marL="228600" indent="-228600" defTabSz="914400">
              <a:lnSpc>
                <a:spcPct val="90000"/>
              </a:lnSpc>
              <a:spcBef>
                <a:spcPts val="1191"/>
              </a:spcBef>
              <a:spcAft>
                <a:spcPts val="992"/>
              </a:spcAft>
              <a:buClr>
                <a:srgbClr val="212322"/>
              </a:buClr>
              <a:buFont typeface="Arial"/>
              <a:buChar char="•"/>
            </a:pPr>
            <a:r>
              <a:rPr lang="en-GB" sz="2400" b="0" strike="noStrike" spc="-1">
                <a:solidFill>
                  <a:schemeClr val="dk2"/>
                </a:solidFill>
                <a:latin typeface="Arial"/>
              </a:rPr>
              <a:t>Standard Industrial Classification (SIC) </a:t>
            </a:r>
            <a:endParaRPr lang="en-GB" sz="2400" b="0" strike="noStrike" spc="-1">
              <a:solidFill>
                <a:srgbClr val="000000"/>
              </a:solidFill>
              <a:latin typeface="Arial"/>
            </a:endParaRPr>
          </a:p>
          <a:p>
            <a:pPr marL="228600" indent="-228600" defTabSz="914400">
              <a:lnSpc>
                <a:spcPct val="90000"/>
              </a:lnSpc>
              <a:spcBef>
                <a:spcPts val="1191"/>
              </a:spcBef>
              <a:spcAft>
                <a:spcPts val="992"/>
              </a:spcAft>
              <a:buClr>
                <a:srgbClr val="212322"/>
              </a:buClr>
              <a:buFont typeface="Arial"/>
              <a:buChar char="•"/>
            </a:pPr>
            <a:r>
              <a:rPr lang="en-GB" sz="2400" b="0" strike="noStrike" spc="-1">
                <a:solidFill>
                  <a:schemeClr val="dk2"/>
                </a:solidFill>
                <a:latin typeface="Arial"/>
              </a:rPr>
              <a:t>Last version 2007</a:t>
            </a:r>
            <a:endParaRPr lang="en-GB" sz="2400" b="0" strike="noStrike" spc="-1">
              <a:solidFill>
                <a:srgbClr val="000000"/>
              </a:solidFill>
              <a:latin typeface="Arial"/>
            </a:endParaRPr>
          </a:p>
          <a:p>
            <a:pPr marL="228600" indent="-228600" defTabSz="914400">
              <a:lnSpc>
                <a:spcPct val="90000"/>
              </a:lnSpc>
              <a:spcBef>
                <a:spcPts val="1191"/>
              </a:spcBef>
              <a:spcAft>
                <a:spcPts val="992"/>
              </a:spcAft>
              <a:buClr>
                <a:srgbClr val="212322"/>
              </a:buClr>
              <a:buFont typeface="Arial"/>
              <a:buChar char="•"/>
            </a:pPr>
            <a:r>
              <a:rPr lang="en-GB" sz="2400" b="0" strike="noStrike" spc="-1">
                <a:solidFill>
                  <a:schemeClr val="dk2"/>
                </a:solidFill>
                <a:latin typeface="Arial"/>
              </a:rPr>
              <a:t>Similar structure to SOC ie:</a:t>
            </a:r>
            <a:endParaRPr lang="en-GB" sz="2400" b="0" strike="noStrike" spc="-1">
              <a:solidFill>
                <a:srgbClr val="000000"/>
              </a:solidFill>
              <a:latin typeface="Arial"/>
            </a:endParaRPr>
          </a:p>
          <a:p>
            <a:pPr marL="864000" lvl="1" indent="-324000" defTabSz="914400">
              <a:lnSpc>
                <a:spcPct val="90000"/>
              </a:lnSpc>
              <a:spcBef>
                <a:spcPts val="1134"/>
              </a:spcBef>
              <a:buClr>
                <a:srgbClr val="000000"/>
              </a:buClr>
              <a:buSzPct val="75000"/>
              <a:buFont typeface="Symbol" charset="2"/>
              <a:buChar char=""/>
            </a:pPr>
            <a:r>
              <a:rPr lang="en-US" sz="2400" b="0" strike="noStrike" spc="-1">
                <a:solidFill>
                  <a:schemeClr val="dk2"/>
                </a:solidFill>
                <a:latin typeface="Arial"/>
              </a:rPr>
              <a:t>Sections</a:t>
            </a:r>
            <a:endParaRPr lang="en-GB" sz="2400" b="0" strike="noStrike" spc="-1">
              <a:solidFill>
                <a:srgbClr val="000000"/>
              </a:solidFill>
              <a:latin typeface="Arial"/>
            </a:endParaRPr>
          </a:p>
          <a:p>
            <a:pPr marL="864000" lvl="1" indent="-324000" defTabSz="914400">
              <a:lnSpc>
                <a:spcPct val="90000"/>
              </a:lnSpc>
              <a:spcBef>
                <a:spcPts val="1134"/>
              </a:spcBef>
              <a:buClr>
                <a:srgbClr val="000000"/>
              </a:buClr>
              <a:buSzPct val="75000"/>
              <a:buFont typeface="Symbol" charset="2"/>
              <a:buChar char=""/>
            </a:pPr>
            <a:r>
              <a:rPr lang="en-US" sz="2400" b="0" strike="noStrike" spc="-1">
                <a:solidFill>
                  <a:schemeClr val="dk2"/>
                </a:solidFill>
                <a:latin typeface="Arial"/>
              </a:rPr>
              <a:t>Divisions</a:t>
            </a:r>
            <a:endParaRPr lang="en-GB" sz="2400" b="0" strike="noStrike" spc="-1">
              <a:solidFill>
                <a:srgbClr val="000000"/>
              </a:solidFill>
              <a:latin typeface="Arial"/>
            </a:endParaRPr>
          </a:p>
          <a:p>
            <a:pPr marL="864000" lvl="1" indent="-324000" defTabSz="914400">
              <a:lnSpc>
                <a:spcPct val="90000"/>
              </a:lnSpc>
              <a:spcBef>
                <a:spcPts val="1134"/>
              </a:spcBef>
              <a:buClr>
                <a:srgbClr val="000000"/>
              </a:buClr>
              <a:buSzPct val="75000"/>
              <a:buFont typeface="Symbol" charset="2"/>
              <a:buChar char=""/>
            </a:pPr>
            <a:r>
              <a:rPr lang="en-US" sz="2400" b="0" strike="noStrike" spc="-1">
                <a:solidFill>
                  <a:schemeClr val="dk2"/>
                </a:solidFill>
                <a:latin typeface="Arial"/>
              </a:rPr>
              <a:t>Groups</a:t>
            </a:r>
            <a:endParaRPr lang="en-GB" sz="2400" b="0" strike="noStrike" spc="-1">
              <a:solidFill>
                <a:srgbClr val="000000"/>
              </a:solidFill>
              <a:latin typeface="Arial"/>
            </a:endParaRPr>
          </a:p>
          <a:p>
            <a:pPr marL="864000" lvl="1" indent="-324000" defTabSz="914400">
              <a:lnSpc>
                <a:spcPct val="90000"/>
              </a:lnSpc>
              <a:spcBef>
                <a:spcPts val="1134"/>
              </a:spcBef>
              <a:buClr>
                <a:srgbClr val="000000"/>
              </a:buClr>
              <a:buSzPct val="75000"/>
              <a:buFont typeface="Symbol" charset="2"/>
              <a:buChar char=""/>
            </a:pPr>
            <a:r>
              <a:rPr lang="en-US" sz="2400" b="0" strike="noStrike" spc="-1">
                <a:solidFill>
                  <a:schemeClr val="dk2"/>
                </a:solidFill>
                <a:latin typeface="Arial"/>
              </a:rPr>
              <a:t>Class</a:t>
            </a:r>
            <a:endParaRPr lang="en-GB" sz="2400" b="0" strike="noStrike" spc="-1">
              <a:solidFill>
                <a:srgbClr val="000000"/>
              </a:solidFill>
              <a:latin typeface="Arial"/>
            </a:endParaRPr>
          </a:p>
        </p:txBody>
      </p:sp>
      <p:sp>
        <p:nvSpPr>
          <p:cNvPr id="4" name="PlaceHolder 3"/>
          <p:cNvSpPr>
            <a:spLocks noGrp="1"/>
          </p:cNvSpPr>
          <p:nvPr>
            <p:ph type="sldNum" idx="62"/>
          </p:nvPr>
        </p:nvSpPr>
        <p:spPr/>
        <p:txBody>
          <a:bodyPr/>
          <a:lstStyle/>
          <a:p>
            <a:fld id="{31C13E43-FBBF-44A4-87A3-79723050160C}" type="slidenum">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dirty="0">
                <a:solidFill>
                  <a:schemeClr val="dk1"/>
                </a:solidFill>
                <a:latin typeface="Arial"/>
              </a:rPr>
              <a:t>SIC industries</a:t>
            </a:r>
            <a:endParaRPr lang="en-GB" sz="3600" b="0" strike="noStrike" spc="-1" dirty="0">
              <a:solidFill>
                <a:srgbClr val="000000"/>
              </a:solidFill>
              <a:latin typeface="Arial"/>
            </a:endParaRPr>
          </a:p>
        </p:txBody>
      </p:sp>
      <p:pic>
        <p:nvPicPr>
          <p:cNvPr id="286" name="Picture 285"/>
          <p:cNvPicPr/>
          <p:nvPr/>
        </p:nvPicPr>
        <p:blipFill>
          <a:blip r:embed="rId2"/>
          <a:stretch/>
        </p:blipFill>
        <p:spPr>
          <a:xfrm>
            <a:off x="900000" y="1080000"/>
            <a:ext cx="7208640" cy="5631840"/>
          </a:xfrm>
          <a:prstGeom prst="rect">
            <a:avLst/>
          </a:prstGeom>
          <a:ln w="0">
            <a:noFill/>
          </a:ln>
        </p:spPr>
      </p:pic>
      <p:sp>
        <p:nvSpPr>
          <p:cNvPr id="3" name="PlaceHolder 2"/>
          <p:cNvSpPr>
            <a:spLocks noGrp="1"/>
          </p:cNvSpPr>
          <p:nvPr>
            <p:ph type="sldNum" idx="62"/>
          </p:nvPr>
        </p:nvSpPr>
        <p:spPr/>
        <p:txBody>
          <a:bodyPr/>
          <a:lstStyle/>
          <a:p>
            <a:fld id="{92AA338B-25B8-48E3-A3A3-9727E10917FE}" type="slidenum">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dirty="0">
                <a:solidFill>
                  <a:schemeClr val="dk1"/>
                </a:solidFill>
                <a:latin typeface="Arial"/>
              </a:rPr>
              <a:t>Key LFS variables: earnings</a:t>
            </a:r>
            <a:endParaRPr lang="en-GB" sz="3600" b="0" strike="noStrike" spc="-1" dirty="0">
              <a:solidFill>
                <a:schemeClr val="dk1"/>
              </a:solidFill>
              <a:latin typeface="Arial"/>
              <a:cs typeface="Arial"/>
            </a:endParaRPr>
          </a:p>
        </p:txBody>
      </p:sp>
      <p:sp>
        <p:nvSpPr>
          <p:cNvPr id="288" name="PlaceHolder 2"/>
          <p:cNvSpPr>
            <a:spLocks noGrp="1"/>
          </p:cNvSpPr>
          <p:nvPr>
            <p:ph/>
          </p:nvPr>
        </p:nvSpPr>
        <p:spPr>
          <a:xfrm>
            <a:off x="838080" y="1548720"/>
            <a:ext cx="8843040" cy="4064760"/>
          </a:xfrm>
          <a:prstGeom prst="rect">
            <a:avLst/>
          </a:prstGeom>
          <a:noFill/>
          <a:ln w="0">
            <a:noFill/>
          </a:ln>
        </p:spPr>
        <p:txBody>
          <a:bodyPr lIns="91440" tIns="45720" rIns="91440" bIns="45720" anchor="t">
            <a:noAutofit/>
          </a:bodyPr>
          <a:lstStyle/>
          <a:p>
            <a:pPr>
              <a:spcBef>
                <a:spcPts val="1191"/>
              </a:spcBef>
              <a:spcAft>
                <a:spcPts val="992"/>
              </a:spcAft>
              <a:buClr>
                <a:srgbClr val="212322"/>
              </a:buClr>
              <a:buFont typeface="Arial"/>
              <a:buChar char="•"/>
            </a:pPr>
            <a:r>
              <a:rPr lang="en-GB" sz="2000" b="0" strike="noStrike" spc="-1" dirty="0">
                <a:solidFill>
                  <a:schemeClr val="dk2"/>
                </a:solidFill>
                <a:latin typeface="Arial"/>
              </a:rPr>
              <a:t>Commonly </a:t>
            </a:r>
            <a:r>
              <a:rPr lang="en-GB" sz="2000" spc="-1" dirty="0">
                <a:solidFill>
                  <a:schemeClr val="dk2"/>
                </a:solidFill>
                <a:latin typeface="Arial"/>
              </a:rPr>
              <a:t>recorded as </a:t>
            </a:r>
            <a:r>
              <a:rPr lang="en-GB" sz="2000" b="0" strike="noStrike" spc="-1" dirty="0">
                <a:solidFill>
                  <a:schemeClr val="dk2"/>
                </a:solidFill>
                <a:latin typeface="Arial"/>
              </a:rPr>
              <a:t>hourly, monthly</a:t>
            </a:r>
            <a:r>
              <a:rPr lang="en-GB" sz="2000" spc="-1" dirty="0">
                <a:solidFill>
                  <a:schemeClr val="dk2"/>
                </a:solidFill>
                <a:latin typeface="Arial"/>
              </a:rPr>
              <a:t> earnings</a:t>
            </a:r>
            <a:r>
              <a:rPr lang="en-GB" sz="2000" b="0" strike="noStrike" spc="-1" dirty="0">
                <a:solidFill>
                  <a:schemeClr val="dk2"/>
                </a:solidFill>
                <a:latin typeface="Arial"/>
              </a:rPr>
              <a:t>, less often yearly/weekly</a:t>
            </a:r>
            <a:endParaRPr lang="en-GB" sz="2000" b="0" strike="noStrike" spc="-1" dirty="0">
              <a:solidFill>
                <a:schemeClr val="dk2"/>
              </a:solidFill>
              <a:latin typeface="Arial"/>
              <a:cs typeface="Arial"/>
            </a:endParaRPr>
          </a:p>
          <a:p>
            <a:pPr marL="228600" indent="-228600" defTabSz="914400">
              <a:lnSpc>
                <a:spcPct val="90000"/>
              </a:lnSpc>
              <a:spcBef>
                <a:spcPts val="1191"/>
              </a:spcBef>
              <a:spcAft>
                <a:spcPts val="992"/>
              </a:spcAft>
              <a:buClr>
                <a:srgbClr val="212322"/>
              </a:buClr>
              <a:buFont typeface="Arial"/>
              <a:buChar char="•"/>
            </a:pPr>
            <a:r>
              <a:rPr lang="en-GB" sz="2000" b="0" strike="noStrike" spc="-1" dirty="0">
                <a:solidFill>
                  <a:schemeClr val="dk2"/>
                </a:solidFill>
                <a:latin typeface="Arial"/>
              </a:rPr>
              <a:t>The LFS asks people to provide an amount then the period of time covered, hourly and monthly equivalent are then derived</a:t>
            </a:r>
            <a:endParaRPr lang="en-GB" sz="2000" b="0" strike="noStrike" spc="-1">
              <a:solidFill>
                <a:schemeClr val="dk2"/>
              </a:solidFill>
              <a:latin typeface="Arial"/>
              <a:cs typeface="Arial"/>
            </a:endParaRPr>
          </a:p>
          <a:p>
            <a:pPr marL="228600" indent="-228600" defTabSz="914400">
              <a:lnSpc>
                <a:spcPct val="90000"/>
              </a:lnSpc>
              <a:spcBef>
                <a:spcPts val="1191"/>
              </a:spcBef>
              <a:spcAft>
                <a:spcPts val="992"/>
              </a:spcAft>
              <a:buClr>
                <a:srgbClr val="212322"/>
              </a:buClr>
              <a:buFont typeface="Arial"/>
              <a:buChar char="•"/>
            </a:pPr>
            <a:r>
              <a:rPr lang="en-GB" sz="2000" b="0" strike="noStrike" spc="-1" dirty="0">
                <a:solidFill>
                  <a:schemeClr val="dk2"/>
                </a:solidFill>
                <a:latin typeface="Arial"/>
              </a:rPr>
              <a:t>Questions are asked separately for gross vs net earnings; main and 2</a:t>
            </a:r>
            <a:r>
              <a:rPr lang="en-GB" sz="2000" b="0" strike="noStrike" spc="-1" baseline="33000" dirty="0">
                <a:solidFill>
                  <a:schemeClr val="dk2"/>
                </a:solidFill>
                <a:latin typeface="Arial"/>
              </a:rPr>
              <a:t>nd</a:t>
            </a:r>
            <a:r>
              <a:rPr lang="en-GB" sz="2000" b="0" strike="noStrike" spc="-1" dirty="0">
                <a:solidFill>
                  <a:schemeClr val="dk2"/>
                </a:solidFill>
                <a:latin typeface="Arial"/>
              </a:rPr>
              <a:t> job</a:t>
            </a:r>
            <a:endParaRPr lang="en-GB" sz="2000" b="0" strike="noStrike" spc="-1">
              <a:solidFill>
                <a:schemeClr val="dk2"/>
              </a:solidFill>
              <a:latin typeface="Arial"/>
              <a:cs typeface="Arial"/>
            </a:endParaRPr>
          </a:p>
          <a:p>
            <a:pPr marL="228600" indent="-228600" defTabSz="914400">
              <a:lnSpc>
                <a:spcPct val="90000"/>
              </a:lnSpc>
              <a:spcBef>
                <a:spcPts val="1191"/>
              </a:spcBef>
              <a:spcAft>
                <a:spcPts val="992"/>
              </a:spcAft>
              <a:buClr>
                <a:srgbClr val="212322"/>
              </a:buClr>
              <a:buFont typeface="Arial"/>
              <a:buChar char="•"/>
            </a:pPr>
            <a:r>
              <a:rPr lang="en-GB" sz="2000" b="0" strike="noStrike" spc="-1" dirty="0">
                <a:solidFill>
                  <a:schemeClr val="dk2"/>
                </a:solidFill>
                <a:latin typeface="Arial"/>
              </a:rPr>
              <a:t>Variable pay; overtime</a:t>
            </a:r>
            <a:endParaRPr lang="en-GB" sz="2000" b="0" strike="noStrike" spc="-1">
              <a:solidFill>
                <a:schemeClr val="dk2"/>
              </a:solidFill>
              <a:latin typeface="Arial"/>
              <a:cs typeface="Arial"/>
            </a:endParaRPr>
          </a:p>
          <a:p>
            <a:pPr marL="228600" indent="-228600" defTabSz="914400">
              <a:lnSpc>
                <a:spcPct val="90000"/>
              </a:lnSpc>
              <a:spcBef>
                <a:spcPts val="1191"/>
              </a:spcBef>
              <a:spcAft>
                <a:spcPts val="992"/>
              </a:spcAft>
              <a:buClr>
                <a:srgbClr val="212322"/>
              </a:buClr>
              <a:buFont typeface="Arial"/>
              <a:buChar char="•"/>
            </a:pPr>
            <a:r>
              <a:rPr lang="en-GB" sz="2000" b="0" strike="noStrike" spc="-1" dirty="0">
                <a:solidFill>
                  <a:schemeClr val="dk2"/>
                </a:solidFill>
                <a:latin typeface="Arial"/>
              </a:rPr>
              <a:t>Pay bands</a:t>
            </a:r>
            <a:endParaRPr lang="en-GB" sz="2000" b="0" strike="noStrike" spc="-1">
              <a:solidFill>
                <a:schemeClr val="dk2"/>
              </a:solidFill>
              <a:latin typeface="Arial"/>
              <a:cs typeface="Arial"/>
            </a:endParaRPr>
          </a:p>
          <a:p>
            <a:pPr marL="228600" indent="-228600" defTabSz="914400">
              <a:lnSpc>
                <a:spcPct val="90000"/>
              </a:lnSpc>
              <a:spcBef>
                <a:spcPts val="1191"/>
              </a:spcBef>
              <a:spcAft>
                <a:spcPts val="992"/>
              </a:spcAft>
              <a:buClr>
                <a:srgbClr val="212322"/>
              </a:buClr>
              <a:buFont typeface="Arial"/>
              <a:buChar char="•"/>
            </a:pPr>
            <a:r>
              <a:rPr lang="en-GB" sz="2000" b="0" strike="noStrike" spc="-1" dirty="0">
                <a:solidFill>
                  <a:schemeClr val="dk2"/>
                </a:solidFill>
                <a:latin typeface="Arial"/>
              </a:rPr>
              <a:t>Other surveys may focus on a single ‘typical’ concept </a:t>
            </a:r>
            <a:r>
              <a:rPr lang="en-GB" sz="2000" b="0" strike="noStrike" spc="-1" err="1">
                <a:solidFill>
                  <a:schemeClr val="dk2"/>
                </a:solidFill>
                <a:latin typeface="Arial"/>
              </a:rPr>
              <a:t>ie</a:t>
            </a:r>
            <a:r>
              <a:rPr lang="en-GB" sz="2000" b="0" strike="noStrike" spc="-1" dirty="0">
                <a:solidFill>
                  <a:schemeClr val="dk2"/>
                </a:solidFill>
                <a:latin typeface="Arial"/>
              </a:rPr>
              <a:t> net monthly pay</a:t>
            </a:r>
            <a:endParaRPr lang="en-GB" sz="2000" b="0" strike="noStrike" spc="-1">
              <a:solidFill>
                <a:schemeClr val="dk2"/>
              </a:solidFill>
              <a:latin typeface="Arial"/>
              <a:cs typeface="Arial"/>
            </a:endParaRPr>
          </a:p>
          <a:p>
            <a:pPr>
              <a:spcBef>
                <a:spcPts val="1191"/>
              </a:spcBef>
              <a:spcAft>
                <a:spcPts val="992"/>
              </a:spcAft>
              <a:buClr>
                <a:srgbClr val="212322"/>
              </a:buClr>
              <a:buFont typeface="Arial"/>
              <a:buChar char="•"/>
            </a:pPr>
            <a:r>
              <a:rPr lang="en-GB" sz="2000" spc="-1" dirty="0">
                <a:solidFill>
                  <a:schemeClr val="dk2"/>
                </a:solidFill>
                <a:latin typeface="Arial"/>
              </a:rPr>
              <a:t>Earnings are distinct from income: </a:t>
            </a:r>
            <a:r>
              <a:rPr lang="en-GB" sz="2000" b="0" strike="noStrike" spc="-1" dirty="0" err="1">
                <a:solidFill>
                  <a:schemeClr val="dk2"/>
                </a:solidFill>
                <a:latin typeface="Arial"/>
              </a:rPr>
              <a:t>ie</a:t>
            </a:r>
            <a:r>
              <a:rPr lang="en-GB" sz="2000" b="0" strike="noStrike" spc="-1" dirty="0">
                <a:solidFill>
                  <a:schemeClr val="dk2"/>
                </a:solidFill>
                <a:latin typeface="Arial"/>
              </a:rPr>
              <a:t> benefits, income</a:t>
            </a:r>
            <a:r>
              <a:rPr lang="en-GB" sz="2000" spc="-1" dirty="0">
                <a:solidFill>
                  <a:schemeClr val="dk2"/>
                </a:solidFill>
                <a:latin typeface="Arial"/>
              </a:rPr>
              <a:t> from capita </a:t>
            </a:r>
            <a:r>
              <a:rPr lang="en-GB" sz="2000" spc="-1" dirty="0" err="1">
                <a:solidFill>
                  <a:schemeClr val="dk2"/>
                </a:solidFill>
                <a:latin typeface="Arial"/>
              </a:rPr>
              <a:t>ie</a:t>
            </a:r>
            <a:r>
              <a:rPr lang="en-GB" sz="2000" spc="-1" dirty="0">
                <a:solidFill>
                  <a:schemeClr val="dk2"/>
                </a:solidFill>
                <a:latin typeface="Arial"/>
              </a:rPr>
              <a:t> rent, investment</a:t>
            </a:r>
            <a:endParaRPr lang="en-GB" sz="2000" b="0" strike="noStrike" spc="-1">
              <a:solidFill>
                <a:schemeClr val="dk2"/>
              </a:solidFill>
              <a:latin typeface="Arial"/>
              <a:cs typeface="Arial"/>
            </a:endParaRPr>
          </a:p>
        </p:txBody>
      </p:sp>
      <p:sp>
        <p:nvSpPr>
          <p:cNvPr id="4" name="PlaceHolder 3"/>
          <p:cNvSpPr>
            <a:spLocks noGrp="1"/>
          </p:cNvSpPr>
          <p:nvPr>
            <p:ph type="sldNum" idx="62"/>
          </p:nvPr>
        </p:nvSpPr>
        <p:spPr/>
        <p:txBody>
          <a:bodyPr/>
          <a:lstStyle/>
          <a:p>
            <a:fld id="{915A331F-3C56-4982-AED8-FA2F7D2D3D81}" type="slidenum">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b="0" strike="noStrike" spc="-1">
                <a:solidFill>
                  <a:schemeClr val="dk1"/>
                </a:solidFill>
                <a:latin typeface="Arial"/>
              </a:rPr>
              <a:t>Other kind of </a:t>
            </a:r>
            <a:r>
              <a:rPr lang="en-GB" sz="3600" spc="-1">
                <a:solidFill>
                  <a:schemeClr val="dk1"/>
                </a:solidFill>
                <a:latin typeface="Arial"/>
              </a:rPr>
              <a:t>survey data</a:t>
            </a:r>
            <a:endParaRPr lang="en-GB" sz="3600" b="0" strike="noStrike" spc="-1">
              <a:solidFill>
                <a:srgbClr val="000000"/>
              </a:solidFill>
              <a:latin typeface="Arial"/>
            </a:endParaRPr>
          </a:p>
        </p:txBody>
      </p:sp>
      <p:sp>
        <p:nvSpPr>
          <p:cNvPr id="290"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fontScale="70000" lnSpcReduction="20000"/>
          </a:bodyPr>
          <a:lstStyle/>
          <a:p>
            <a:pPr>
              <a:spcBef>
                <a:spcPts val="1191"/>
              </a:spcBef>
              <a:spcAft>
                <a:spcPts val="992"/>
              </a:spcAft>
              <a:buClr>
                <a:srgbClr val="212322"/>
              </a:buClr>
              <a:buFont typeface="Arial"/>
              <a:buChar char="•"/>
            </a:pPr>
            <a:r>
              <a:rPr lang="en-US" spc="-1" dirty="0">
                <a:solidFill>
                  <a:schemeClr val="dk2"/>
                </a:solidFill>
                <a:latin typeface="Arial"/>
              </a:rPr>
              <a:t>Job satisfaction:</a:t>
            </a:r>
            <a:endParaRPr lang="en-GB" spc="-1" dirty="0">
              <a:solidFill>
                <a:schemeClr val="dk2"/>
              </a:solidFill>
              <a:latin typeface="Arial"/>
            </a:endParaRPr>
          </a:p>
          <a:p>
            <a:pPr lvl="1">
              <a:spcBef>
                <a:spcPts val="1191"/>
              </a:spcBef>
              <a:spcAft>
                <a:spcPts val="992"/>
              </a:spcAft>
              <a:buClr>
                <a:srgbClr val="212322"/>
              </a:buClr>
              <a:buFont typeface="Symbol"/>
              <a:buChar char=""/>
            </a:pPr>
            <a:r>
              <a:rPr lang="en-US" spc="-1" dirty="0">
                <a:solidFill>
                  <a:schemeClr val="dk2"/>
                </a:solidFill>
                <a:latin typeface="Arial"/>
              </a:rPr>
              <a:t>European</a:t>
            </a:r>
            <a:r>
              <a:rPr lang="en-US" b="0" strike="noStrike" spc="-1" dirty="0">
                <a:solidFill>
                  <a:schemeClr val="dk2"/>
                </a:solidFill>
                <a:latin typeface="Arial"/>
              </a:rPr>
              <a:t> Working Conditions Survey</a:t>
            </a:r>
            <a:endParaRPr lang="en-GB" b="0" strike="noStrike" spc="-1" dirty="0">
              <a:solidFill>
                <a:schemeClr val="dk2"/>
              </a:solidFill>
              <a:latin typeface="Arial"/>
              <a:cs typeface="Arial"/>
            </a:endParaRPr>
          </a:p>
          <a:p>
            <a:pPr>
              <a:spcBef>
                <a:spcPts val="1191"/>
              </a:spcBef>
              <a:spcAft>
                <a:spcPts val="992"/>
              </a:spcAft>
              <a:buClr>
                <a:srgbClr val="212322"/>
              </a:buClr>
              <a:buFont typeface="Arial"/>
              <a:buChar char="•"/>
            </a:pPr>
            <a:r>
              <a:rPr lang="en-GB" sz="2900" b="0" strike="noStrike" spc="-1" dirty="0">
                <a:solidFill>
                  <a:schemeClr val="dk2"/>
                </a:solidFill>
                <a:latin typeface="Arial"/>
              </a:rPr>
              <a:t>Fine grain working time</a:t>
            </a:r>
            <a:r>
              <a:rPr lang="en-GB" sz="2900" spc="-1" dirty="0">
                <a:solidFill>
                  <a:schemeClr val="dk2"/>
                </a:solidFill>
                <a:latin typeface="Arial"/>
              </a:rPr>
              <a:t>, weekly work rhythms</a:t>
            </a:r>
            <a:endParaRPr lang="en-GB" sz="2900" spc="-1" dirty="0">
              <a:solidFill>
                <a:schemeClr val="dk2"/>
              </a:solidFill>
              <a:latin typeface="Arial"/>
              <a:cs typeface="Arial"/>
            </a:endParaRPr>
          </a:p>
          <a:p>
            <a:pPr lvl="1">
              <a:spcBef>
                <a:spcPts val="1191"/>
              </a:spcBef>
              <a:spcAft>
                <a:spcPts val="992"/>
              </a:spcAft>
              <a:buClr>
                <a:srgbClr val="212322"/>
              </a:buClr>
              <a:buFont typeface="Symbol"/>
              <a:buChar char=""/>
            </a:pPr>
            <a:r>
              <a:rPr lang="en-US" b="0" strike="noStrike" spc="-1" dirty="0">
                <a:solidFill>
                  <a:schemeClr val="dk2"/>
                </a:solidFill>
                <a:latin typeface="Arial"/>
              </a:rPr>
              <a:t>Time Use Survey</a:t>
            </a:r>
            <a:endParaRPr lang="en-GB" b="0" strike="noStrike" spc="-1" dirty="0">
              <a:solidFill>
                <a:schemeClr val="dk2"/>
              </a:solidFill>
              <a:latin typeface="Arial"/>
              <a:cs typeface="Arial"/>
            </a:endParaRPr>
          </a:p>
          <a:p>
            <a:pPr>
              <a:spcBef>
                <a:spcPts val="1191"/>
              </a:spcBef>
              <a:spcAft>
                <a:spcPts val="992"/>
              </a:spcAft>
              <a:buClr>
                <a:srgbClr val="212322"/>
              </a:buClr>
              <a:buFont typeface="Arial"/>
              <a:buChar char="•"/>
            </a:pPr>
            <a:r>
              <a:rPr lang="en-GB" sz="2600" b="0" strike="noStrike" spc="-1" dirty="0">
                <a:solidFill>
                  <a:schemeClr val="dk2"/>
                </a:solidFill>
                <a:latin typeface="Arial"/>
              </a:rPr>
              <a:t>Other kind of incomes </a:t>
            </a:r>
            <a:r>
              <a:rPr lang="en-GB" sz="2600" b="0" strike="noStrike" spc="-1" dirty="0" err="1">
                <a:solidFill>
                  <a:schemeClr val="dk2"/>
                </a:solidFill>
                <a:latin typeface="Arial"/>
              </a:rPr>
              <a:t>ie</a:t>
            </a:r>
            <a:r>
              <a:rPr lang="en-GB" sz="2600" b="0" strike="noStrike" spc="-1" dirty="0">
                <a:solidFill>
                  <a:schemeClr val="dk2"/>
                </a:solidFill>
                <a:latin typeface="Arial"/>
              </a:rPr>
              <a:t> etc:</a:t>
            </a:r>
            <a:endParaRPr lang="en-GB" sz="2600" b="0" strike="noStrike" spc="-1" dirty="0">
              <a:solidFill>
                <a:schemeClr val="dk2"/>
              </a:solidFill>
              <a:latin typeface="Arial"/>
              <a:cs typeface="Arial"/>
            </a:endParaRPr>
          </a:p>
          <a:p>
            <a:pPr marL="863600" lvl="1" indent="-323850">
              <a:spcBef>
                <a:spcPts val="1134"/>
              </a:spcBef>
              <a:buClr>
                <a:srgbClr val="000000"/>
              </a:buClr>
              <a:buSzPct val="75000"/>
              <a:buFont typeface="Symbol" charset="2"/>
              <a:buChar char=""/>
            </a:pPr>
            <a:r>
              <a:rPr lang="en-US" sz="2400" b="0" strike="noStrike" spc="-1" dirty="0">
                <a:solidFill>
                  <a:schemeClr val="dk2"/>
                </a:solidFill>
                <a:latin typeface="Arial"/>
              </a:rPr>
              <a:t>Family Resources </a:t>
            </a:r>
            <a:r>
              <a:rPr lang="en-US" spc="-1" dirty="0">
                <a:solidFill>
                  <a:schemeClr val="dk2"/>
                </a:solidFill>
                <a:latin typeface="Arial"/>
              </a:rPr>
              <a:t>Survey, Annual Survey of Hours and Earnings (ASHE)</a:t>
            </a:r>
          </a:p>
          <a:p>
            <a:pPr marL="406400">
              <a:spcBef>
                <a:spcPts val="1134"/>
              </a:spcBef>
              <a:buClr>
                <a:srgbClr val="000000"/>
              </a:buClr>
              <a:buSzPct val="75000"/>
              <a:buFont typeface="Arial" charset="2"/>
              <a:buChar char="•"/>
            </a:pPr>
            <a:r>
              <a:rPr lang="en-US" spc="-1" dirty="0">
                <a:solidFill>
                  <a:schemeClr val="dk2"/>
                </a:solidFill>
                <a:latin typeface="Arial"/>
                <a:cs typeface="Arial"/>
              </a:rPr>
              <a:t>Long term employment trajectories and outcomes</a:t>
            </a:r>
          </a:p>
          <a:p>
            <a:pPr marL="863600" lvl="1" indent="-323850">
              <a:spcBef>
                <a:spcPts val="1134"/>
              </a:spcBef>
              <a:buClr>
                <a:srgbClr val="000000"/>
              </a:buClr>
              <a:buSzPct val="75000"/>
              <a:buFont typeface="Symbol" charset="2"/>
              <a:buChar char=""/>
            </a:pPr>
            <a:r>
              <a:rPr lang="en-US" spc="-1" dirty="0">
                <a:solidFill>
                  <a:schemeClr val="dk2"/>
                </a:solidFill>
                <a:latin typeface="Arial"/>
                <a:cs typeface="Arial"/>
              </a:rPr>
              <a:t>Understanding Society</a:t>
            </a:r>
          </a:p>
          <a:p>
            <a:pPr marL="406400">
              <a:spcBef>
                <a:spcPts val="1134"/>
              </a:spcBef>
              <a:buClr>
                <a:srgbClr val="000000"/>
              </a:buClr>
              <a:buSzPct val="75000"/>
              <a:buFont typeface="Arial" charset="2"/>
              <a:buChar char="•"/>
            </a:pPr>
            <a:r>
              <a:rPr lang="en-US" spc="-1" dirty="0">
                <a:solidFill>
                  <a:schemeClr val="dk2"/>
                </a:solidFill>
                <a:latin typeface="Arial"/>
                <a:cs typeface="Arial"/>
              </a:rPr>
              <a:t>Attitudinal data</a:t>
            </a:r>
          </a:p>
          <a:p>
            <a:pPr marL="863600" lvl="1" indent="-323850">
              <a:spcBef>
                <a:spcPts val="1134"/>
              </a:spcBef>
              <a:buClr>
                <a:srgbClr val="000000"/>
              </a:buClr>
              <a:buSzPct val="75000"/>
              <a:buFont typeface="Symbol" charset="2"/>
              <a:buChar char=""/>
            </a:pPr>
            <a:r>
              <a:rPr lang="en-US" spc="-1" dirty="0">
                <a:solidFill>
                  <a:schemeClr val="dk2"/>
                </a:solidFill>
                <a:latin typeface="Arial"/>
                <a:cs typeface="Arial"/>
              </a:rPr>
              <a:t>British Social Attitudes survey</a:t>
            </a:r>
          </a:p>
        </p:txBody>
      </p:sp>
      <p:sp>
        <p:nvSpPr>
          <p:cNvPr id="4" name="PlaceHolder 3"/>
          <p:cNvSpPr>
            <a:spLocks noGrp="1"/>
          </p:cNvSpPr>
          <p:nvPr>
            <p:ph type="sldNum" idx="62"/>
          </p:nvPr>
        </p:nvSpPr>
        <p:spPr/>
        <p:txBody>
          <a:bodyPr/>
          <a:lstStyle/>
          <a:p>
            <a:fld id="{DBDFCD58-10C4-4E77-B784-9207037C5B00}" type="slidenum">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spc="-1" dirty="0">
                <a:solidFill>
                  <a:schemeClr val="dk1"/>
                </a:solidFill>
                <a:latin typeface="Arial"/>
              </a:rPr>
              <a:t>This</a:t>
            </a:r>
            <a:r>
              <a:rPr lang="en-GB" sz="3600" b="0" strike="noStrike" spc="-1" dirty="0">
                <a:solidFill>
                  <a:schemeClr val="dk1"/>
                </a:solidFill>
                <a:latin typeface="Arial"/>
              </a:rPr>
              <a:t> presentation</a:t>
            </a:r>
          </a:p>
        </p:txBody>
      </p:sp>
      <p:sp>
        <p:nvSpPr>
          <p:cNvPr id="261"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a:bodyPr>
          <a:lstStyle/>
          <a:p>
            <a:pPr>
              <a:spcBef>
                <a:spcPts val="1001"/>
              </a:spcBef>
              <a:buClr>
                <a:srgbClr val="702082"/>
              </a:buClr>
            </a:pPr>
            <a:r>
              <a:rPr lang="en-GB" sz="3600" spc="-1" dirty="0">
                <a:solidFill>
                  <a:schemeClr val="dk1"/>
                </a:solidFill>
                <a:latin typeface="Arial"/>
                <a:cs typeface="Arial"/>
              </a:rPr>
              <a:t>Focus on 'bread and butter', essential data frequently used by researchers</a:t>
            </a:r>
          </a:p>
          <a:p>
            <a:pPr>
              <a:spcBef>
                <a:spcPts val="1001"/>
              </a:spcBef>
              <a:buClr>
                <a:srgbClr val="702082"/>
              </a:buClr>
            </a:pPr>
            <a:r>
              <a:rPr lang="en-GB" sz="3600" spc="-1" dirty="0">
                <a:solidFill>
                  <a:schemeClr val="dk1"/>
                </a:solidFill>
                <a:latin typeface="Arial"/>
                <a:cs typeface="Arial"/>
              </a:rPr>
              <a:t>Plan </a:t>
            </a:r>
          </a:p>
          <a:p>
            <a:pPr marL="1200150" lvl="1" indent="-514350">
              <a:spcBef>
                <a:spcPts val="1001"/>
              </a:spcBef>
              <a:buClr>
                <a:srgbClr val="702082"/>
              </a:buClr>
              <a:buAutoNum type="arabicPeriod"/>
            </a:pPr>
            <a:r>
              <a:rPr lang="en-GB" sz="3200" spc="-1" dirty="0">
                <a:solidFill>
                  <a:schemeClr val="dk1"/>
                </a:solidFill>
                <a:latin typeface="Arial"/>
                <a:cs typeface="Arial"/>
              </a:rPr>
              <a:t>About the UK Data Service</a:t>
            </a:r>
          </a:p>
          <a:p>
            <a:pPr marL="1200150" lvl="1" indent="-514350">
              <a:spcBef>
                <a:spcPts val="1001"/>
              </a:spcBef>
              <a:buClr>
                <a:srgbClr val="702082"/>
              </a:buClr>
              <a:buAutoNum type="arabicPeriod"/>
            </a:pPr>
            <a:r>
              <a:rPr lang="en-GB" sz="3200" spc="-1" dirty="0">
                <a:solidFill>
                  <a:schemeClr val="dk1"/>
                </a:solidFill>
                <a:latin typeface="Arial"/>
                <a:cs typeface="Arial"/>
              </a:rPr>
              <a:t>Definitions</a:t>
            </a:r>
          </a:p>
          <a:p>
            <a:pPr marL="1200150" lvl="1" indent="-514350" defTabSz="914400">
              <a:lnSpc>
                <a:spcPct val="90000"/>
              </a:lnSpc>
              <a:spcBef>
                <a:spcPts val="1001"/>
              </a:spcBef>
              <a:buClr>
                <a:srgbClr val="702082"/>
              </a:buClr>
              <a:buAutoNum type="arabicPeriod"/>
            </a:pPr>
            <a:r>
              <a:rPr lang="en-GB" sz="3200" b="0" strike="noStrike" spc="-1" dirty="0">
                <a:solidFill>
                  <a:schemeClr val="dk1"/>
                </a:solidFill>
                <a:latin typeface="Arial"/>
              </a:rPr>
              <a:t>The Labour Force Survey</a:t>
            </a:r>
            <a:endParaRPr lang="en-GB" sz="3200" b="0" strike="noStrike" spc="-1" dirty="0">
              <a:solidFill>
                <a:schemeClr val="dk1"/>
              </a:solidFill>
              <a:latin typeface="Arial"/>
              <a:cs typeface="Arial"/>
            </a:endParaRPr>
          </a:p>
          <a:p>
            <a:pPr marL="1200150" lvl="1" indent="-514350" defTabSz="914400">
              <a:lnSpc>
                <a:spcPct val="90000"/>
              </a:lnSpc>
              <a:spcBef>
                <a:spcPts val="1001"/>
              </a:spcBef>
              <a:buClr>
                <a:srgbClr val="702082"/>
              </a:buClr>
              <a:buAutoNum type="arabicPeriod"/>
            </a:pPr>
            <a:r>
              <a:rPr lang="en-GB" sz="3200" b="0" strike="noStrike" spc="-1" dirty="0">
                <a:solidFill>
                  <a:schemeClr val="dk1"/>
                </a:solidFill>
                <a:latin typeface="Arial"/>
              </a:rPr>
              <a:t>Finding data</a:t>
            </a:r>
            <a:endParaRPr lang="en-GB" sz="3200" b="0" strike="noStrike" spc="-1" dirty="0">
              <a:solidFill>
                <a:schemeClr val="dk1"/>
              </a:solidFill>
              <a:latin typeface="Arial"/>
              <a:cs typeface="Arial"/>
            </a:endParaRPr>
          </a:p>
          <a:p>
            <a:pPr marL="457200" indent="-457200">
              <a:spcBef>
                <a:spcPts val="1001"/>
              </a:spcBef>
              <a:buClr>
                <a:srgbClr val="702082"/>
              </a:buClr>
            </a:pPr>
            <a:endParaRPr lang="en-GB" sz="3600" spc="-1" dirty="0">
              <a:solidFill>
                <a:schemeClr val="dk1"/>
              </a:solidFill>
              <a:latin typeface="Arial"/>
              <a:cs typeface="Arial"/>
            </a:endParaRPr>
          </a:p>
        </p:txBody>
      </p:sp>
      <p:sp>
        <p:nvSpPr>
          <p:cNvPr id="262" name="PlaceHolder 3"/>
          <p:cNvSpPr>
            <a:spLocks noGrp="1"/>
          </p:cNvSpPr>
          <p:nvPr>
            <p:ph type="sldNum" idx="157"/>
          </p:nvPr>
        </p:nvSpPr>
        <p:spPr>
          <a:xfrm>
            <a:off x="8610480" y="6356520"/>
            <a:ext cx="2742480" cy="364320"/>
          </a:xfrm>
          <a:prstGeom prst="rect">
            <a:avLst/>
          </a:prstGeom>
          <a:noFill/>
          <a:ln w="0">
            <a:noFill/>
          </a:ln>
        </p:spPr>
        <p:txBody>
          <a:bodyPr lIns="91440" tIns="45720" rIns="91440" bIns="45720" anchor="ctr">
            <a:normAutofit/>
          </a:bodyPr>
          <a:lstStyle>
            <a:lvl1pPr indent="0" algn="r" defTabSz="914400">
              <a:lnSpc>
                <a:spcPct val="100000"/>
              </a:lnSpc>
              <a:spcAft>
                <a:spcPts val="601"/>
              </a:spcAft>
              <a:buNone/>
              <a:tabLst>
                <a:tab pos="0" algn="l"/>
              </a:tabLst>
              <a:defRPr lang="en-GB" sz="1200" b="0" strike="noStrike" spc="-1">
                <a:solidFill>
                  <a:schemeClr val="dk2">
                    <a:lumMod val="75000"/>
                    <a:lumOff val="25000"/>
                  </a:schemeClr>
                </a:solidFill>
                <a:latin typeface="Arial"/>
              </a:defRPr>
            </a:lvl1pPr>
          </a:lstStyle>
          <a:p>
            <a:pPr indent="0" algn="r" defTabSz="914400">
              <a:lnSpc>
                <a:spcPct val="100000"/>
              </a:lnSpc>
              <a:spcAft>
                <a:spcPts val="601"/>
              </a:spcAft>
              <a:buNone/>
              <a:tabLst>
                <a:tab pos="0" algn="l"/>
              </a:tabLst>
            </a:pPr>
            <a:fld id="{0F43B5ED-4068-496A-A1B9-1F06FF428A2E}" type="slidenum">
              <a:rPr lang="en-GB" sz="1200" b="0" strike="noStrike" spc="-1">
                <a:solidFill>
                  <a:schemeClr val="dk2">
                    <a:lumMod val="75000"/>
                    <a:lumOff val="25000"/>
                  </a:schemeClr>
                </a:solidFill>
                <a:latin typeface="Arial"/>
              </a:rPr>
              <a:t>2</a:t>
            </a:fld>
            <a:endParaRPr lang="en-GB" sz="1200" b="0" strike="noStrike" spc="-1">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a:solidFill>
                  <a:schemeClr val="dk1"/>
                </a:solidFill>
                <a:latin typeface="Arial"/>
              </a:rPr>
              <a:t>Qualitative and deposited research data</a:t>
            </a:r>
            <a:endParaRPr lang="en-GB" sz="3600" b="0" strike="noStrike" spc="-1">
              <a:solidFill>
                <a:srgbClr val="000000"/>
              </a:solidFill>
              <a:latin typeface="Arial"/>
            </a:endParaRPr>
          </a:p>
        </p:txBody>
      </p:sp>
      <p:sp>
        <p:nvSpPr>
          <p:cNvPr id="292"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No qualitative data equivalent to the major quantitative studies but…</a:t>
            </a:r>
          </a:p>
          <a:p>
            <a:pPr>
              <a:spcBef>
                <a:spcPts val="1001"/>
              </a:spcBef>
              <a:buClr>
                <a:srgbClr val="212322"/>
              </a:buClr>
              <a:buFont typeface="Arial"/>
              <a:buChar char="•"/>
            </a:pPr>
            <a:r>
              <a:rPr lang="en-GB" sz="2400" b="0" strike="noStrike" spc="-1" dirty="0">
                <a:solidFill>
                  <a:schemeClr val="dk2"/>
                </a:solidFill>
                <a:latin typeface="Arial"/>
              </a:rPr>
              <a:t>ESRC </a:t>
            </a:r>
            <a:r>
              <a:rPr lang="en-GB" sz="2400" spc="-1" dirty="0">
                <a:solidFill>
                  <a:schemeClr val="dk2"/>
                </a:solidFill>
                <a:latin typeface="Arial"/>
              </a:rPr>
              <a:t>grant holders</a:t>
            </a:r>
            <a:r>
              <a:rPr lang="en-GB" sz="2400" b="0" strike="noStrike" spc="-1" dirty="0">
                <a:solidFill>
                  <a:schemeClr val="dk2"/>
                </a:solidFill>
                <a:latin typeface="Arial"/>
              </a:rPr>
              <a:t> </a:t>
            </a:r>
            <a:r>
              <a:rPr lang="en-GB" sz="2400" spc="-1" dirty="0">
                <a:solidFill>
                  <a:schemeClr val="dk2"/>
                </a:solidFill>
                <a:latin typeface="Arial"/>
              </a:rPr>
              <a:t>are required to deposit</a:t>
            </a:r>
            <a:r>
              <a:rPr lang="en-GB" sz="2400" b="0" strike="noStrike" spc="-1" dirty="0">
                <a:solidFill>
                  <a:schemeClr val="dk2"/>
                </a:solidFill>
                <a:latin typeface="Arial"/>
              </a:rPr>
              <a:t> data with UKDS</a:t>
            </a:r>
            <a:endParaRPr lang="en-GB" sz="24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A growing treasure trove of qualitative (and quantitative ) research data on various topics, including work and </a:t>
            </a:r>
            <a:r>
              <a:rPr lang="en-GB" sz="2400" spc="-1" dirty="0">
                <a:solidFill>
                  <a:schemeClr val="dk2"/>
                </a:solidFill>
                <a:latin typeface="Arial"/>
              </a:rPr>
              <a:t>employment</a:t>
            </a:r>
            <a:endParaRPr lang="en-GB" sz="2400" b="0" strike="noStrike" spc="-1" dirty="0">
              <a:solidFill>
                <a:schemeClr val="dk2"/>
              </a:solidFill>
              <a:latin typeface="Arial"/>
              <a:cs typeface="Arial"/>
            </a:endParaRPr>
          </a:p>
          <a:p>
            <a:pPr>
              <a:spcBef>
                <a:spcPts val="1001"/>
              </a:spcBef>
              <a:buClr>
                <a:srgbClr val="212322"/>
              </a:buClr>
              <a:buFont typeface="Arial"/>
              <a:buChar char="•"/>
            </a:pPr>
            <a:r>
              <a:rPr lang="en-GB" sz="2400" spc="-1" dirty="0">
                <a:solidFill>
                  <a:schemeClr val="dk2"/>
                </a:solidFill>
                <a:latin typeface="Arial"/>
              </a:rPr>
              <a:t>Most are freely accessible</a:t>
            </a:r>
            <a:r>
              <a:rPr lang="en-GB" sz="2400" b="0" strike="noStrike" spc="-1" dirty="0">
                <a:solidFill>
                  <a:schemeClr val="dk2"/>
                </a:solidFill>
                <a:latin typeface="Arial"/>
              </a:rPr>
              <a:t> via </a:t>
            </a:r>
            <a:r>
              <a:rPr lang="en-GB" sz="2400" b="0" strike="noStrike" spc="-1" dirty="0" err="1">
                <a:solidFill>
                  <a:schemeClr val="dk2"/>
                </a:solidFill>
                <a:latin typeface="Arial"/>
              </a:rPr>
              <a:t>ReShare</a:t>
            </a:r>
            <a:r>
              <a:rPr lang="en-GB" sz="2400" b="0" strike="noStrike" spc="-1" dirty="0">
                <a:solidFill>
                  <a:schemeClr val="dk2"/>
                </a:solidFill>
                <a:latin typeface="Arial"/>
              </a:rPr>
              <a:t> on the UKDS website, sometimes authorisation of the </a:t>
            </a:r>
            <a:r>
              <a:rPr lang="en-GB" sz="2400" spc="-1" dirty="0">
                <a:solidFill>
                  <a:schemeClr val="dk2"/>
                </a:solidFill>
                <a:latin typeface="Arial"/>
              </a:rPr>
              <a:t>grant holder is</a:t>
            </a:r>
            <a:r>
              <a:rPr lang="en-GB" sz="2400" b="0" strike="noStrike" spc="-1" dirty="0">
                <a:solidFill>
                  <a:schemeClr val="dk2"/>
                </a:solidFill>
                <a:latin typeface="Arial"/>
              </a:rPr>
              <a:t> required</a:t>
            </a:r>
            <a:endParaRPr lang="en-GB" sz="2400" b="0" strike="noStrike" spc="-1" dirty="0">
              <a:solidFill>
                <a:schemeClr val="dk2"/>
              </a:solidFill>
              <a:latin typeface="Arial"/>
              <a:cs typeface="Arial"/>
            </a:endParaRPr>
          </a:p>
          <a:p>
            <a:pPr indent="0" defTabSz="914400">
              <a:lnSpc>
                <a:spcPct val="90000"/>
              </a:lnSpc>
              <a:spcBef>
                <a:spcPts val="1001"/>
              </a:spcBef>
              <a:buNone/>
              <a:tabLst>
                <a:tab pos="0" algn="l"/>
              </a:tabLst>
            </a:pPr>
            <a:endParaRPr lang="en-GB" sz="2400" b="0" strike="noStrike" spc="-1">
              <a:solidFill>
                <a:srgbClr val="000000"/>
              </a:solidFill>
              <a:latin typeface="Arial"/>
            </a:endParaRPr>
          </a:p>
        </p:txBody>
      </p:sp>
      <p:sp>
        <p:nvSpPr>
          <p:cNvPr id="4" name="PlaceHolder 3"/>
          <p:cNvSpPr>
            <a:spLocks noGrp="1"/>
          </p:cNvSpPr>
          <p:nvPr>
            <p:ph type="sldNum" idx="62"/>
          </p:nvPr>
        </p:nvSpPr>
        <p:spPr/>
        <p:txBody>
          <a:bodyPr/>
          <a:lstStyle/>
          <a:p>
            <a:fld id="{F9C8D6EA-2A86-4F5D-9B26-245886E6733A}" type="slidenum">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p:cNvSpPr>
            <a:spLocks noGrp="1"/>
          </p:cNvSpPr>
          <p:nvPr>
            <p:ph type="sldNum" idx="62"/>
          </p:nvPr>
        </p:nvSpPr>
        <p:spPr/>
        <p:txBody>
          <a:bodyPr/>
          <a:lstStyle/>
          <a:p>
            <a:fld id="{61EBE2B0-8087-432D-B3D8-687276C5F2C4}" type="slidenum">
              <a:t>21</a:t>
            </a:fld>
            <a:endParaRPr/>
          </a:p>
        </p:txBody>
      </p:sp>
      <p:pic>
        <p:nvPicPr>
          <p:cNvPr id="3" name="Picture 2" descr="reshare.png">
            <a:extLst>
              <a:ext uri="{FF2B5EF4-FFF2-40B4-BE49-F238E27FC236}">
                <a16:creationId xmlns:a16="http://schemas.microsoft.com/office/drawing/2014/main" id="{5B9EE9D4-50EC-1646-045D-53F8AF17E2A0}"/>
              </a:ext>
            </a:extLst>
          </p:cNvPr>
          <p:cNvPicPr>
            <a:picLocks noChangeAspect="1"/>
          </p:cNvPicPr>
          <p:nvPr/>
        </p:nvPicPr>
        <p:blipFill>
          <a:blip r:embed="rId2"/>
          <a:stretch>
            <a:fillRect/>
          </a:stretch>
        </p:blipFill>
        <p:spPr>
          <a:xfrm>
            <a:off x="762000" y="306440"/>
            <a:ext cx="9144000" cy="604191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dirty="0">
                <a:solidFill>
                  <a:schemeClr val="dk1"/>
                </a:solidFill>
                <a:latin typeface="Arial"/>
              </a:rPr>
              <a:t>Data quality: essential questions to </a:t>
            </a:r>
            <a:r>
              <a:rPr lang="en-GB" sz="3600" spc="-1" dirty="0">
                <a:solidFill>
                  <a:schemeClr val="dk1"/>
                </a:solidFill>
                <a:latin typeface="Arial"/>
              </a:rPr>
              <a:t>consider</a:t>
            </a:r>
            <a:endParaRPr lang="en-GB" sz="3600" b="0" strike="noStrike" spc="-1" dirty="0">
              <a:solidFill>
                <a:srgbClr val="000000"/>
              </a:solidFill>
              <a:latin typeface="Arial"/>
            </a:endParaRPr>
          </a:p>
        </p:txBody>
      </p:sp>
      <p:sp>
        <p:nvSpPr>
          <p:cNvPr id="301"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What was the phrasing of the question?</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Is the sample size large enough, what is the population of reference?</a:t>
            </a:r>
            <a:endParaRPr lang="en-GB" sz="2400" b="0" strike="noStrike" spc="-1" dirty="0">
              <a:solidFill>
                <a:schemeClr val="dk2"/>
              </a:solidFill>
              <a:latin typeface="Arial"/>
              <a:cs typeface="Arial"/>
            </a:endParaRPr>
          </a:p>
          <a:p>
            <a:pPr>
              <a:spcBef>
                <a:spcPts val="1001"/>
              </a:spcBef>
              <a:buClr>
                <a:srgbClr val="212322"/>
              </a:buClr>
              <a:buFont typeface="Arial"/>
              <a:buChar char="•"/>
            </a:pPr>
            <a:r>
              <a:rPr lang="en-GB" sz="2400" b="0" strike="noStrike" spc="-1" dirty="0">
                <a:solidFill>
                  <a:schemeClr val="dk2"/>
                </a:solidFill>
                <a:latin typeface="Arial"/>
              </a:rPr>
              <a:t>How recent is it?</a:t>
            </a:r>
          </a:p>
          <a:p>
            <a:pPr>
              <a:spcBef>
                <a:spcPts val="1001"/>
              </a:spcBef>
              <a:buClr>
                <a:srgbClr val="212322"/>
              </a:buClr>
              <a:buFont typeface="Arial,Sans-Serif"/>
              <a:buChar char="•"/>
            </a:pPr>
            <a:r>
              <a:rPr lang="en-GB" sz="2400" spc="-1" dirty="0">
                <a:solidFill>
                  <a:schemeClr val="dk2"/>
                </a:solidFill>
                <a:latin typeface="Arial"/>
                <a:cs typeface="Arial"/>
              </a:rPr>
              <a:t>What weights/survey design variables need to be used?</a:t>
            </a:r>
            <a:endParaRPr lang="en-US" sz="2400"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Is a special application required in order to access the variable you are interested in?</a:t>
            </a:r>
            <a:endParaRPr lang="en-GB" sz="2400" b="0" strike="noStrike" spc="-1" dirty="0">
              <a:solidFill>
                <a:schemeClr val="dk2"/>
              </a:solidFill>
              <a:latin typeface="Arial"/>
              <a:cs typeface="Arial"/>
            </a:endParaRPr>
          </a:p>
          <a:p>
            <a:pPr indent="0" defTabSz="914400">
              <a:lnSpc>
                <a:spcPct val="90000"/>
              </a:lnSpc>
              <a:spcBef>
                <a:spcPts val="1001"/>
              </a:spcBef>
              <a:buNone/>
              <a:tabLst>
                <a:tab pos="0" algn="l"/>
              </a:tabLst>
            </a:pPr>
            <a:endParaRPr lang="en-GB" sz="2400" b="0" strike="noStrike" spc="-1">
              <a:solidFill>
                <a:srgbClr val="000000"/>
              </a:solidFill>
              <a:latin typeface="Arial"/>
            </a:endParaRPr>
          </a:p>
        </p:txBody>
      </p:sp>
      <p:sp>
        <p:nvSpPr>
          <p:cNvPr id="4" name="PlaceHolder 3"/>
          <p:cNvSpPr>
            <a:spLocks noGrp="1"/>
          </p:cNvSpPr>
          <p:nvPr>
            <p:ph type="sldNum" idx="62"/>
          </p:nvPr>
        </p:nvSpPr>
        <p:spPr/>
        <p:txBody>
          <a:bodyPr/>
          <a:lstStyle/>
          <a:p>
            <a:fld id="{B1EFC487-4E20-4CFF-A07B-D90EB30A7720}" type="slidenum">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831960" y="1229400"/>
            <a:ext cx="7346880" cy="2557800"/>
          </a:xfrm>
          <a:prstGeom prst="rect">
            <a:avLst/>
          </a:prstGeom>
          <a:noFill/>
          <a:ln w="0">
            <a:noFill/>
          </a:ln>
        </p:spPr>
        <p:txBody>
          <a:bodyPr lIns="91440" tIns="45720" rIns="91440" bIns="45720" anchor="b">
            <a:noAutofit/>
          </a:bodyPr>
          <a:lstStyle/>
          <a:p>
            <a:pPr>
              <a:tabLst>
                <a:tab pos="0" algn="l"/>
              </a:tabLst>
            </a:pPr>
            <a:r>
              <a:rPr lang="en-GB" spc="-1">
                <a:solidFill>
                  <a:schemeClr val="dk1"/>
                </a:solidFill>
                <a:latin typeface="Arial"/>
              </a:rPr>
              <a:t>4</a:t>
            </a:r>
            <a:r>
              <a:rPr lang="en-GB" sz="4400" b="0" strike="noStrike" spc="-1">
                <a:solidFill>
                  <a:schemeClr val="dk1"/>
                </a:solidFill>
                <a:latin typeface="Arial"/>
              </a:rPr>
              <a:t>. </a:t>
            </a:r>
            <a:r>
              <a:rPr lang="en-GB" spc="-1">
                <a:solidFill>
                  <a:schemeClr val="dk1"/>
                </a:solidFill>
                <a:latin typeface="Arial"/>
              </a:rPr>
              <a:t>Searching for data</a:t>
            </a:r>
            <a:endParaRPr lang="en-GB" sz="4400" b="0" strike="noStrike" spc="-1">
              <a:solidFill>
                <a:schemeClr val="dk1"/>
              </a:solidFill>
              <a:latin typeface="Arial"/>
            </a:endParaRPr>
          </a:p>
        </p:txBody>
      </p:sp>
      <p:sp>
        <p:nvSpPr>
          <p:cNvPr id="3" name="PlaceHolder 2"/>
          <p:cNvSpPr>
            <a:spLocks noGrp="1"/>
          </p:cNvSpPr>
          <p:nvPr>
            <p:ph type="sldNum" idx="35"/>
          </p:nvPr>
        </p:nvSpPr>
        <p:spPr/>
        <p:txBody>
          <a:bodyPr/>
          <a:lstStyle/>
          <a:p>
            <a:fld id="{1A299E3E-CFEE-4F47-8665-4C1666D75DC5}" type="slidenum">
              <a:t>23</a:t>
            </a:fld>
            <a:endParaRPr/>
          </a:p>
        </p:txBody>
      </p:sp>
    </p:spTree>
    <p:extLst>
      <p:ext uri="{BB962C8B-B14F-4D97-AF65-F5344CB8AC3E}">
        <p14:creationId xmlns:p14="http://schemas.microsoft.com/office/powerpoint/2010/main" val="175265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a:solidFill>
                  <a:schemeClr val="dk1"/>
                </a:solidFill>
                <a:latin typeface="Arial"/>
              </a:rPr>
              <a:t>How to find and access data from the UKDS </a:t>
            </a:r>
            <a:r>
              <a:rPr lang="en-GB" sz="3600" b="0" strike="noStrike" spc="-1">
                <a:solidFill>
                  <a:schemeClr val="lt1"/>
                </a:solidFill>
                <a:latin typeface="Arial"/>
              </a:rPr>
              <a:t>5</a:t>
            </a:r>
            <a:endParaRPr lang="en-GB" sz="3600" b="0" strike="noStrike" spc="-1">
              <a:solidFill>
                <a:srgbClr val="000000"/>
              </a:solidFill>
              <a:latin typeface="Arial"/>
            </a:endParaRPr>
          </a:p>
        </p:txBody>
      </p:sp>
      <p:sp>
        <p:nvSpPr>
          <p:cNvPr id="295"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212322"/>
              </a:buClr>
              <a:buFont typeface="Arial"/>
              <a:buChar char="•"/>
            </a:pPr>
            <a:r>
              <a:rPr lang="en-GB" sz="2400" b="0" strike="noStrike" spc="-1">
                <a:solidFill>
                  <a:schemeClr val="dk2"/>
                </a:solidFill>
                <a:latin typeface="Arial"/>
              </a:rPr>
              <a:t>Data catalogue, either via</a:t>
            </a:r>
            <a:endParaRPr lang="en-GB" sz="24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The search tool</a:t>
            </a:r>
            <a:endParaRPr lang="en-GB" sz="20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Browse data pages (themes, data type, Teaching data)</a:t>
            </a:r>
            <a:endParaRPr lang="en-GB" sz="2000" b="0" strike="noStrike" spc="-1">
              <a:solidFill>
                <a:srgbClr val="000000"/>
              </a:solidFill>
              <a:latin typeface="Arial"/>
            </a:endParaRPr>
          </a:p>
          <a:p>
            <a:pPr marL="228600" indent="-228600" defTabSz="914400">
              <a:lnSpc>
                <a:spcPct val="90000"/>
              </a:lnSpc>
              <a:spcBef>
                <a:spcPts val="1001"/>
              </a:spcBef>
              <a:buClr>
                <a:srgbClr val="212322"/>
              </a:buClr>
              <a:buFont typeface="Arial"/>
              <a:buChar char="•"/>
            </a:pPr>
            <a:r>
              <a:rPr lang="en-GB" sz="2400" b="0" u="sng" strike="noStrike" spc="-1">
                <a:solidFill>
                  <a:schemeClr val="dk2"/>
                </a:solidFill>
                <a:uFillTx/>
                <a:latin typeface="Arial"/>
                <a:hlinkClick r:id="rId3"/>
              </a:rPr>
              <a:t>Variable and Question Bank</a:t>
            </a:r>
            <a:r>
              <a:rPr lang="en-GB" sz="2400" b="0" strike="noStrike" spc="-1">
                <a:solidFill>
                  <a:schemeClr val="dk2"/>
                </a:solidFill>
                <a:latin typeface="Arial"/>
              </a:rPr>
              <a:t> (updated version available soon)</a:t>
            </a:r>
            <a:endParaRPr lang="en-GB" sz="2400" b="0" strike="noStrike" spc="-1">
              <a:solidFill>
                <a:srgbClr val="000000"/>
              </a:solidFill>
              <a:latin typeface="Arial"/>
            </a:endParaRPr>
          </a:p>
          <a:p>
            <a:pPr marL="228600" indent="-228600" defTabSz="914400">
              <a:lnSpc>
                <a:spcPct val="90000"/>
              </a:lnSpc>
              <a:spcBef>
                <a:spcPts val="1001"/>
              </a:spcBef>
              <a:buClr>
                <a:srgbClr val="212322"/>
              </a:buClr>
              <a:buFont typeface="Arial"/>
              <a:buChar char="•"/>
            </a:pPr>
            <a:r>
              <a:rPr lang="en-GB" sz="2400" b="0" u="sng" strike="noStrike" spc="-1">
                <a:solidFill>
                  <a:schemeClr val="dk2"/>
                </a:solidFill>
                <a:uFillTx/>
                <a:latin typeface="Arial"/>
                <a:hlinkClick r:id="rId4"/>
              </a:rPr>
              <a:t>Qualibank</a:t>
            </a:r>
            <a:r>
              <a:rPr lang="en-GB" sz="2400" b="0" strike="noStrike" spc="-1">
                <a:solidFill>
                  <a:schemeClr val="dk2"/>
                </a:solidFill>
                <a:latin typeface="Arial"/>
              </a:rPr>
              <a:t> </a:t>
            </a:r>
            <a:endParaRPr lang="en-GB" sz="2400" b="0" strike="noStrike" spc="-1">
              <a:solidFill>
                <a:srgbClr val="000000"/>
              </a:solidFill>
              <a:latin typeface="Arial"/>
            </a:endParaRPr>
          </a:p>
          <a:p>
            <a:pPr marL="228600" indent="-228600" defTabSz="914400">
              <a:lnSpc>
                <a:spcPct val="90000"/>
              </a:lnSpc>
              <a:spcBef>
                <a:spcPts val="1001"/>
              </a:spcBef>
              <a:buClr>
                <a:srgbClr val="212322"/>
              </a:buClr>
              <a:buFont typeface="Arial"/>
              <a:buChar char="•"/>
            </a:pPr>
            <a:r>
              <a:rPr lang="en-GB" sz="2400" b="0" u="sng" strike="noStrike" spc="-1">
                <a:solidFill>
                  <a:schemeClr val="dk2"/>
                </a:solidFill>
                <a:uFillTx/>
                <a:latin typeface="Arial"/>
                <a:hlinkClick r:id="rId5"/>
              </a:rPr>
              <a:t>HASSET Thesaurus</a:t>
            </a:r>
            <a:r>
              <a:rPr lang="en-GB" sz="2400" b="0" strike="noStrike" spc="-1">
                <a:solidFill>
                  <a:schemeClr val="dk2"/>
                </a:solidFill>
                <a:latin typeface="Arial"/>
              </a:rPr>
              <a:t> </a:t>
            </a:r>
            <a:endParaRPr lang="en-GB" sz="2400" b="0" strike="noStrike" spc="-1">
              <a:solidFill>
                <a:srgbClr val="000000"/>
              </a:solidFill>
              <a:latin typeface="Arial"/>
            </a:endParaRPr>
          </a:p>
          <a:p>
            <a:pPr indent="0" defTabSz="914400">
              <a:lnSpc>
                <a:spcPct val="90000"/>
              </a:lnSpc>
              <a:spcBef>
                <a:spcPts val="1001"/>
              </a:spcBef>
              <a:buNone/>
              <a:tabLst>
                <a:tab pos="0" algn="l"/>
              </a:tabLst>
            </a:pPr>
            <a:endParaRPr lang="en-GB" sz="2400" b="0" strike="noStrike" spc="-1">
              <a:solidFill>
                <a:srgbClr val="000000"/>
              </a:solidFill>
              <a:latin typeface="Arial"/>
            </a:endParaRPr>
          </a:p>
        </p:txBody>
      </p:sp>
      <p:sp>
        <p:nvSpPr>
          <p:cNvPr id="4" name="PlaceHolder 3"/>
          <p:cNvSpPr>
            <a:spLocks noGrp="1"/>
          </p:cNvSpPr>
          <p:nvPr>
            <p:ph type="sldNum" idx="137"/>
          </p:nvPr>
        </p:nvSpPr>
        <p:spPr/>
        <p:txBody>
          <a:bodyPr/>
          <a:lstStyle/>
          <a:p>
            <a:fld id="{CA1FAF96-D796-4020-A363-F4D7F6D0D36C}" type="slidenum">
              <a:t>24</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838080" y="51984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a:solidFill>
                  <a:schemeClr val="dk1"/>
                </a:solidFill>
                <a:latin typeface="Arial"/>
              </a:rPr>
              <a:t>Searching the catalogue</a:t>
            </a:r>
            <a:endParaRPr lang="en-GB" sz="3600" b="0" strike="noStrike" spc="-1">
              <a:solidFill>
                <a:srgbClr val="000000"/>
              </a:solidFill>
              <a:latin typeface="Arial"/>
            </a:endParaRPr>
          </a:p>
        </p:txBody>
      </p:sp>
      <p:pic>
        <p:nvPicPr>
          <p:cNvPr id="297" name="Picture 8" descr="A screenshot of the UKDS website front page "/>
          <p:cNvPicPr/>
          <p:nvPr/>
        </p:nvPicPr>
        <p:blipFill>
          <a:blip r:embed="rId2"/>
          <a:stretch/>
        </p:blipFill>
        <p:spPr>
          <a:xfrm>
            <a:off x="835560" y="1317600"/>
            <a:ext cx="8037000" cy="5088960"/>
          </a:xfrm>
          <a:prstGeom prst="rect">
            <a:avLst/>
          </a:prstGeom>
          <a:ln w="0">
            <a:noFill/>
          </a:ln>
        </p:spPr>
      </p:pic>
      <p:sp>
        <p:nvSpPr>
          <p:cNvPr id="3" name="PlaceHolder 2"/>
          <p:cNvSpPr>
            <a:spLocks noGrp="1"/>
          </p:cNvSpPr>
          <p:nvPr>
            <p:ph type="sldNum" idx="68"/>
          </p:nvPr>
        </p:nvSpPr>
        <p:spPr/>
        <p:txBody>
          <a:bodyPr/>
          <a:lstStyle/>
          <a:p>
            <a:fld id="{C49C4BBC-2861-4452-BD55-92035FD4EC3E}" type="slidenum">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838080" y="51984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a:solidFill>
                  <a:schemeClr val="dk1"/>
                </a:solidFill>
                <a:latin typeface="Arial"/>
              </a:rPr>
              <a:t>Searching the catalogue</a:t>
            </a:r>
            <a:endParaRPr lang="en-GB" sz="3600" b="0" strike="noStrike" spc="-1">
              <a:solidFill>
                <a:srgbClr val="000000"/>
              </a:solidFill>
              <a:latin typeface="Arial"/>
            </a:endParaRPr>
          </a:p>
        </p:txBody>
      </p:sp>
      <p:pic>
        <p:nvPicPr>
          <p:cNvPr id="299" name="Picture 5" descr="A screenshot of the UKDS online  data catalogue "/>
          <p:cNvPicPr/>
          <p:nvPr/>
        </p:nvPicPr>
        <p:blipFill>
          <a:blip r:embed="rId2"/>
          <a:stretch/>
        </p:blipFill>
        <p:spPr>
          <a:xfrm>
            <a:off x="835560" y="1217880"/>
            <a:ext cx="8667720" cy="5328000"/>
          </a:xfrm>
          <a:prstGeom prst="rect">
            <a:avLst/>
          </a:prstGeom>
          <a:ln w="0">
            <a:noFill/>
          </a:ln>
        </p:spPr>
      </p:pic>
      <p:sp>
        <p:nvSpPr>
          <p:cNvPr id="3" name="PlaceHolder 2"/>
          <p:cNvSpPr>
            <a:spLocks noGrp="1"/>
          </p:cNvSpPr>
          <p:nvPr>
            <p:ph type="sldNum" idx="68"/>
          </p:nvPr>
        </p:nvSpPr>
        <p:spPr/>
        <p:txBody>
          <a:bodyPr/>
          <a:lstStyle/>
          <a:p>
            <a:fld id="{DB5D0622-B788-44D0-A9A3-56480FEFE414}" type="slidenum">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2" name="object 32">
            <a:extLst>
              <a:ext uri="{C183D7F6-B498-43B3-948B-1728B52AA6E4}">
                <adec:decorative xmlns:adec="http://schemas.microsoft.com/office/drawing/2017/decorative" val="1"/>
              </a:ext>
            </a:extLst>
          </p:cNvPr>
          <p:cNvGrpSpPr/>
          <p:nvPr/>
        </p:nvGrpSpPr>
        <p:grpSpPr>
          <a:xfrm>
            <a:off x="838440" y="5038560"/>
            <a:ext cx="3785040" cy="1128240"/>
            <a:chOff x="838440" y="5038560"/>
            <a:chExt cx="3785040" cy="1128240"/>
          </a:xfrm>
        </p:grpSpPr>
        <p:sp>
          <p:nvSpPr>
            <p:cNvPr id="303" name="object 33"/>
            <p:cNvSpPr/>
            <p:nvPr/>
          </p:nvSpPr>
          <p:spPr>
            <a:xfrm>
              <a:off x="838440" y="5038560"/>
              <a:ext cx="3785040" cy="1128240"/>
            </a:xfrm>
            <a:custGeom>
              <a:avLst/>
              <a:gdLst>
                <a:gd name="textAreaLeft" fmla="*/ 0 w 3785040"/>
                <a:gd name="textAreaRight" fmla="*/ 3785760 w 3785040"/>
                <a:gd name="textAreaTop" fmla="*/ 0 h 1128240"/>
                <a:gd name="textAreaBottom" fmla="*/ 1128960 h 1128240"/>
              </a:gdLst>
              <a:ahLst/>
              <a:cxnLst/>
              <a:rect l="textAreaLeft" t="textAreaTop" r="textAreaRight" b="textAreaBottom"/>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solidFill>
              <a:srgbClr val="70208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304" name="object 34"/>
            <p:cNvSpPr/>
            <p:nvPr/>
          </p:nvSpPr>
          <p:spPr>
            <a:xfrm>
              <a:off x="838440" y="5038560"/>
              <a:ext cx="3785040" cy="1128240"/>
            </a:xfrm>
            <a:custGeom>
              <a:avLst/>
              <a:gdLst>
                <a:gd name="textAreaLeft" fmla="*/ 0 w 3785040"/>
                <a:gd name="textAreaRight" fmla="*/ 3785760 w 3785040"/>
                <a:gd name="textAreaTop" fmla="*/ 0 h 1128240"/>
                <a:gd name="textAreaBottom" fmla="*/ 1128960 h 1128240"/>
              </a:gdLst>
              <a:ahLst/>
              <a:cxnLst/>
              <a:rect l="textAreaLeft" t="textAreaTop" r="textAreaRight" b="textAreaBottom"/>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solidFill>
              <a:srgbClr val="702082"/>
            </a:solidFill>
            <a:ln w="12954">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grpSp>
        <p:nvGrpSpPr>
          <p:cNvPr id="305" name="object 24">
            <a:extLst>
              <a:ext uri="{C183D7F6-B498-43B3-948B-1728B52AA6E4}">
                <adec:decorative xmlns:adec="http://schemas.microsoft.com/office/drawing/2017/decorative" val="1"/>
              </a:ext>
            </a:extLst>
          </p:cNvPr>
          <p:cNvGrpSpPr/>
          <p:nvPr/>
        </p:nvGrpSpPr>
        <p:grpSpPr>
          <a:xfrm>
            <a:off x="838440" y="3850920"/>
            <a:ext cx="3785040" cy="1128960"/>
            <a:chOff x="838440" y="3850920"/>
            <a:chExt cx="3785040" cy="1128960"/>
          </a:xfrm>
        </p:grpSpPr>
        <p:sp>
          <p:nvSpPr>
            <p:cNvPr id="306" name="object 25"/>
            <p:cNvSpPr/>
            <p:nvPr/>
          </p:nvSpPr>
          <p:spPr>
            <a:xfrm>
              <a:off x="838440" y="3850920"/>
              <a:ext cx="3785040" cy="1128960"/>
            </a:xfrm>
            <a:custGeom>
              <a:avLst/>
              <a:gdLst>
                <a:gd name="textAreaLeft" fmla="*/ 0 w 3785040"/>
                <a:gd name="textAreaRight" fmla="*/ 3785760 w 3785040"/>
                <a:gd name="textAreaTop" fmla="*/ 0 h 1128960"/>
                <a:gd name="textAreaBottom" fmla="*/ 1129680 h 1128960"/>
              </a:gdLst>
              <a:ahLst/>
              <a:cxnLst/>
              <a:rect l="textAreaLeft" t="textAreaTop" r="textAreaRight" b="textAreaBottom"/>
              <a:pathLst>
                <a:path w="3785870" h="1129664">
                  <a:moveTo>
                    <a:pt x="3597402" y="0"/>
                  </a:moveTo>
                  <a:lnTo>
                    <a:pt x="188214" y="0"/>
                  </a:lnTo>
                  <a:lnTo>
                    <a:pt x="138178" y="6723"/>
                  </a:lnTo>
                  <a:lnTo>
                    <a:pt x="93217" y="25696"/>
                  </a:lnTo>
                  <a:lnTo>
                    <a:pt x="55125" y="55125"/>
                  </a:lnTo>
                  <a:lnTo>
                    <a:pt x="25696" y="93217"/>
                  </a:lnTo>
                  <a:lnTo>
                    <a:pt x="6723" y="138178"/>
                  </a:lnTo>
                  <a:lnTo>
                    <a:pt x="0" y="188213"/>
                  </a:lnTo>
                  <a:lnTo>
                    <a:pt x="0" y="941057"/>
                  </a:lnTo>
                  <a:lnTo>
                    <a:pt x="6723" y="991093"/>
                  </a:lnTo>
                  <a:lnTo>
                    <a:pt x="25696" y="1036056"/>
                  </a:lnTo>
                  <a:lnTo>
                    <a:pt x="55125" y="1074151"/>
                  </a:lnTo>
                  <a:lnTo>
                    <a:pt x="93218" y="1103584"/>
                  </a:lnTo>
                  <a:lnTo>
                    <a:pt x="138178" y="1122559"/>
                  </a:lnTo>
                  <a:lnTo>
                    <a:pt x="188214" y="1129283"/>
                  </a:lnTo>
                  <a:lnTo>
                    <a:pt x="3597402" y="1129283"/>
                  </a:lnTo>
                  <a:lnTo>
                    <a:pt x="3647437" y="1122559"/>
                  </a:lnTo>
                  <a:lnTo>
                    <a:pt x="3692397" y="1103584"/>
                  </a:lnTo>
                  <a:lnTo>
                    <a:pt x="3730490" y="1074151"/>
                  </a:lnTo>
                  <a:lnTo>
                    <a:pt x="3759919" y="1036056"/>
                  </a:lnTo>
                  <a:lnTo>
                    <a:pt x="3778892" y="991093"/>
                  </a:lnTo>
                  <a:lnTo>
                    <a:pt x="3785616" y="941057"/>
                  </a:lnTo>
                  <a:lnTo>
                    <a:pt x="3785616" y="188213"/>
                  </a:lnTo>
                  <a:lnTo>
                    <a:pt x="3778892" y="138178"/>
                  </a:lnTo>
                  <a:lnTo>
                    <a:pt x="3759919" y="93217"/>
                  </a:lnTo>
                  <a:lnTo>
                    <a:pt x="3730490" y="55125"/>
                  </a:lnTo>
                  <a:lnTo>
                    <a:pt x="3692398" y="25696"/>
                  </a:lnTo>
                  <a:lnTo>
                    <a:pt x="3647437" y="6723"/>
                  </a:lnTo>
                  <a:lnTo>
                    <a:pt x="3597402" y="0"/>
                  </a:lnTo>
                  <a:close/>
                </a:path>
              </a:pathLst>
            </a:custGeom>
            <a:solidFill>
              <a:srgbClr val="70208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307" name="object 26"/>
            <p:cNvSpPr/>
            <p:nvPr/>
          </p:nvSpPr>
          <p:spPr>
            <a:xfrm>
              <a:off x="838440" y="3850920"/>
              <a:ext cx="3785040" cy="1128960"/>
            </a:xfrm>
            <a:custGeom>
              <a:avLst/>
              <a:gdLst>
                <a:gd name="textAreaLeft" fmla="*/ 0 w 3785040"/>
                <a:gd name="textAreaRight" fmla="*/ 3785760 w 3785040"/>
                <a:gd name="textAreaTop" fmla="*/ 0 h 1128960"/>
                <a:gd name="textAreaBottom" fmla="*/ 1129680 h 1128960"/>
              </a:gdLst>
              <a:ahLst/>
              <a:cxnLst/>
              <a:rect l="textAreaLeft" t="textAreaTop" r="textAreaRight" b="textAreaBottom"/>
              <a:pathLst>
                <a:path w="3785870" h="1129664">
                  <a:moveTo>
                    <a:pt x="0" y="188213"/>
                  </a:moveTo>
                  <a:lnTo>
                    <a:pt x="6723" y="138178"/>
                  </a:lnTo>
                  <a:lnTo>
                    <a:pt x="25696" y="93217"/>
                  </a:lnTo>
                  <a:lnTo>
                    <a:pt x="55125" y="55125"/>
                  </a:lnTo>
                  <a:lnTo>
                    <a:pt x="93217" y="25696"/>
                  </a:lnTo>
                  <a:lnTo>
                    <a:pt x="138178" y="6723"/>
                  </a:lnTo>
                  <a:lnTo>
                    <a:pt x="188214" y="0"/>
                  </a:lnTo>
                  <a:lnTo>
                    <a:pt x="3597402" y="0"/>
                  </a:lnTo>
                  <a:lnTo>
                    <a:pt x="3647437" y="6723"/>
                  </a:lnTo>
                  <a:lnTo>
                    <a:pt x="3692398" y="25696"/>
                  </a:lnTo>
                  <a:lnTo>
                    <a:pt x="3730490" y="55125"/>
                  </a:lnTo>
                  <a:lnTo>
                    <a:pt x="3759919" y="93217"/>
                  </a:lnTo>
                  <a:lnTo>
                    <a:pt x="3778892" y="138178"/>
                  </a:lnTo>
                  <a:lnTo>
                    <a:pt x="3785616" y="188213"/>
                  </a:lnTo>
                  <a:lnTo>
                    <a:pt x="3785616" y="941057"/>
                  </a:lnTo>
                  <a:lnTo>
                    <a:pt x="3778892" y="991093"/>
                  </a:lnTo>
                  <a:lnTo>
                    <a:pt x="3759919" y="1036056"/>
                  </a:lnTo>
                  <a:lnTo>
                    <a:pt x="3730490" y="1074151"/>
                  </a:lnTo>
                  <a:lnTo>
                    <a:pt x="3692397" y="1103584"/>
                  </a:lnTo>
                  <a:lnTo>
                    <a:pt x="3647437" y="1122559"/>
                  </a:lnTo>
                  <a:lnTo>
                    <a:pt x="3597402" y="1129283"/>
                  </a:lnTo>
                  <a:lnTo>
                    <a:pt x="188214" y="1129283"/>
                  </a:lnTo>
                  <a:lnTo>
                    <a:pt x="138178" y="1122559"/>
                  </a:lnTo>
                  <a:lnTo>
                    <a:pt x="93218" y="1103584"/>
                  </a:lnTo>
                  <a:lnTo>
                    <a:pt x="55125" y="1074151"/>
                  </a:lnTo>
                  <a:lnTo>
                    <a:pt x="25696" y="1036056"/>
                  </a:lnTo>
                  <a:lnTo>
                    <a:pt x="6723" y="991093"/>
                  </a:lnTo>
                  <a:lnTo>
                    <a:pt x="0" y="941057"/>
                  </a:lnTo>
                  <a:lnTo>
                    <a:pt x="0" y="188213"/>
                  </a:lnTo>
                  <a:close/>
                </a:path>
              </a:pathLst>
            </a:custGeom>
            <a:solidFill>
              <a:srgbClr val="702082"/>
            </a:solidFill>
            <a:ln w="12954">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grpSp>
        <p:nvGrpSpPr>
          <p:cNvPr id="308" name="object 16">
            <a:extLst>
              <a:ext uri="{C183D7F6-B498-43B3-948B-1728B52AA6E4}">
                <adec:decorative xmlns:adec="http://schemas.microsoft.com/office/drawing/2017/decorative" val="1"/>
              </a:ext>
            </a:extLst>
          </p:cNvPr>
          <p:cNvGrpSpPr/>
          <p:nvPr/>
        </p:nvGrpSpPr>
        <p:grpSpPr>
          <a:xfrm>
            <a:off x="838440" y="2665800"/>
            <a:ext cx="3785040" cy="1128240"/>
            <a:chOff x="838440" y="2665800"/>
            <a:chExt cx="3785040" cy="1128240"/>
          </a:xfrm>
        </p:grpSpPr>
        <p:sp>
          <p:nvSpPr>
            <p:cNvPr id="309" name="object 17"/>
            <p:cNvSpPr/>
            <p:nvPr/>
          </p:nvSpPr>
          <p:spPr>
            <a:xfrm>
              <a:off x="838440" y="2665800"/>
              <a:ext cx="3785040" cy="1128240"/>
            </a:xfrm>
            <a:custGeom>
              <a:avLst/>
              <a:gdLst>
                <a:gd name="textAreaLeft" fmla="*/ 0 w 3785040"/>
                <a:gd name="textAreaRight" fmla="*/ 3785760 w 3785040"/>
                <a:gd name="textAreaTop" fmla="*/ 0 h 1128240"/>
                <a:gd name="textAreaBottom" fmla="*/ 1128960 h 1128240"/>
              </a:gdLst>
              <a:ahLst/>
              <a:cxnLst/>
              <a:rect l="textAreaLeft" t="textAreaTop" r="textAreaRight" b="textAreaBottom"/>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solidFill>
              <a:srgbClr val="70208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310" name="object 18"/>
            <p:cNvSpPr/>
            <p:nvPr/>
          </p:nvSpPr>
          <p:spPr>
            <a:xfrm>
              <a:off x="838440" y="2665800"/>
              <a:ext cx="3785040" cy="1128240"/>
            </a:xfrm>
            <a:custGeom>
              <a:avLst/>
              <a:gdLst>
                <a:gd name="textAreaLeft" fmla="*/ 0 w 3785040"/>
                <a:gd name="textAreaRight" fmla="*/ 3785760 w 3785040"/>
                <a:gd name="textAreaTop" fmla="*/ 0 h 1128240"/>
                <a:gd name="textAreaBottom" fmla="*/ 1128960 h 1128240"/>
              </a:gdLst>
              <a:ahLst/>
              <a:cxnLst/>
              <a:rect l="textAreaLeft" t="textAreaTop" r="textAreaRight" b="textAreaBottom"/>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solidFill>
              <a:srgbClr val="702082"/>
            </a:solidFill>
            <a:ln w="12954">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grpSp>
        <p:nvGrpSpPr>
          <p:cNvPr id="311" name="object 8">
            <a:extLst>
              <a:ext uri="{C183D7F6-B498-43B3-948B-1728B52AA6E4}">
                <adec:decorative xmlns:adec="http://schemas.microsoft.com/office/drawing/2017/decorative" val="1"/>
              </a:ext>
            </a:extLst>
          </p:cNvPr>
          <p:cNvGrpSpPr/>
          <p:nvPr/>
        </p:nvGrpSpPr>
        <p:grpSpPr>
          <a:xfrm>
            <a:off x="838440" y="1481040"/>
            <a:ext cx="3785040" cy="1128240"/>
            <a:chOff x="838440" y="1481040"/>
            <a:chExt cx="3785040" cy="1128240"/>
          </a:xfrm>
        </p:grpSpPr>
        <p:sp>
          <p:nvSpPr>
            <p:cNvPr id="312" name="object 9"/>
            <p:cNvSpPr/>
            <p:nvPr/>
          </p:nvSpPr>
          <p:spPr>
            <a:xfrm>
              <a:off x="838440" y="1481040"/>
              <a:ext cx="3785040" cy="1128240"/>
            </a:xfrm>
            <a:custGeom>
              <a:avLst/>
              <a:gdLst>
                <a:gd name="textAreaLeft" fmla="*/ 0 w 3785040"/>
                <a:gd name="textAreaRight" fmla="*/ 3785760 w 3785040"/>
                <a:gd name="textAreaTop" fmla="*/ 0 h 1128240"/>
                <a:gd name="textAreaBottom" fmla="*/ 1128960 h 1128240"/>
              </a:gdLst>
              <a:ahLst/>
              <a:cxnLst/>
              <a:rect l="textAreaLeft" t="textAreaTop" r="textAreaRight" b="textAreaBottom"/>
              <a:pathLst>
                <a:path w="3785870" h="1129030">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solidFill>
              <a:srgbClr val="70208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rgbClr val="702082"/>
                </a:solidFill>
                <a:latin typeface="Arial"/>
              </a:endParaRPr>
            </a:p>
          </p:txBody>
        </p:sp>
        <p:sp>
          <p:nvSpPr>
            <p:cNvPr id="313" name="object 10"/>
            <p:cNvSpPr/>
            <p:nvPr/>
          </p:nvSpPr>
          <p:spPr>
            <a:xfrm>
              <a:off x="838440" y="1481040"/>
              <a:ext cx="3785040" cy="1128240"/>
            </a:xfrm>
            <a:custGeom>
              <a:avLst/>
              <a:gdLst>
                <a:gd name="textAreaLeft" fmla="*/ 0 w 3785040"/>
                <a:gd name="textAreaRight" fmla="*/ 3785760 w 3785040"/>
                <a:gd name="textAreaTop" fmla="*/ 0 h 1128240"/>
                <a:gd name="textAreaBottom" fmla="*/ 1128960 h 1128240"/>
              </a:gdLst>
              <a:ahLst/>
              <a:cxnLst/>
              <a:rect l="textAreaLeft" t="textAreaTop" r="textAreaRight" b="textAreaBottom"/>
              <a:pathLst>
                <a:path w="3785870" h="1129030">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solidFill>
              <a:srgbClr val="702082"/>
            </a:solidFill>
            <a:ln w="12954">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rgbClr val="702082"/>
                </a:solidFill>
                <a:latin typeface="Arial"/>
              </a:endParaRPr>
            </a:p>
          </p:txBody>
        </p:sp>
      </p:grpSp>
      <p:sp>
        <p:nvSpPr>
          <p:cNvPr id="314" name="PlaceHolder 1"/>
          <p:cNvSpPr>
            <a:spLocks noGrp="1"/>
          </p:cNvSpPr>
          <p:nvPr>
            <p:ph type="title"/>
          </p:nvPr>
        </p:nvSpPr>
        <p:spPr>
          <a:xfrm>
            <a:off x="916920" y="174960"/>
            <a:ext cx="3912120" cy="1157400"/>
          </a:xfrm>
          <a:prstGeom prst="rect">
            <a:avLst/>
          </a:prstGeom>
          <a:noFill/>
          <a:ln w="0">
            <a:noFill/>
          </a:ln>
        </p:spPr>
        <p:txBody>
          <a:bodyPr lIns="0" tIns="12600" rIns="0" bIns="0" anchor="ctr">
            <a:noAutofit/>
          </a:bodyPr>
          <a:lstStyle/>
          <a:p>
            <a:pPr marL="12600" indent="0" defTabSz="914400">
              <a:lnSpc>
                <a:spcPct val="100000"/>
              </a:lnSpc>
              <a:spcBef>
                <a:spcPts val="99"/>
              </a:spcBef>
              <a:buNone/>
              <a:tabLst>
                <a:tab pos="0" algn="l"/>
              </a:tabLst>
            </a:pPr>
            <a:r>
              <a:rPr lang="en-GB" sz="3600" b="0" strike="noStrike" spc="-7">
                <a:solidFill>
                  <a:srgbClr val="6F1F82"/>
                </a:solidFill>
                <a:latin typeface="Arial MT"/>
              </a:rPr>
              <a:t>Data</a:t>
            </a:r>
            <a:r>
              <a:rPr lang="en-GB" sz="3600" b="0" strike="noStrike" spc="-245">
                <a:solidFill>
                  <a:srgbClr val="6F1F82"/>
                </a:solidFill>
                <a:latin typeface="Arial MT"/>
              </a:rPr>
              <a:t> </a:t>
            </a:r>
            <a:r>
              <a:rPr lang="en-GB" sz="3600" b="0" strike="noStrike" spc="-1">
                <a:solidFill>
                  <a:srgbClr val="6F1F82"/>
                </a:solidFill>
                <a:latin typeface="Arial MT"/>
              </a:rPr>
              <a:t>Access</a:t>
            </a:r>
            <a:r>
              <a:rPr lang="en-GB" sz="3600" b="0" strike="noStrike" spc="-46">
                <a:solidFill>
                  <a:srgbClr val="6F1F82"/>
                </a:solidFill>
                <a:latin typeface="Arial MT"/>
              </a:rPr>
              <a:t> </a:t>
            </a:r>
            <a:r>
              <a:rPr lang="en-GB" sz="3600" b="0" strike="noStrike" spc="-7">
                <a:solidFill>
                  <a:srgbClr val="702082"/>
                </a:solidFill>
                <a:latin typeface="Arial MT"/>
              </a:rPr>
              <a:t>Policy</a:t>
            </a:r>
            <a:endParaRPr lang="en-GB" sz="3600" b="0" strike="noStrike" spc="-1">
              <a:solidFill>
                <a:srgbClr val="000000"/>
              </a:solidFill>
              <a:latin typeface="Arial"/>
            </a:endParaRPr>
          </a:p>
        </p:txBody>
      </p:sp>
      <p:grpSp>
        <p:nvGrpSpPr>
          <p:cNvPr id="315" name="object 2">
            <a:extLst>
              <a:ext uri="{C183D7F6-B498-43B3-948B-1728B52AA6E4}">
                <adec:decorative xmlns:adec="http://schemas.microsoft.com/office/drawing/2017/decorative" val="1"/>
              </a:ext>
            </a:extLst>
          </p:cNvPr>
          <p:cNvGrpSpPr/>
          <p:nvPr/>
        </p:nvGrpSpPr>
        <p:grpSpPr>
          <a:xfrm>
            <a:off x="4624200" y="1593720"/>
            <a:ext cx="7567200" cy="5263560"/>
            <a:chOff x="4624200" y="1593720"/>
            <a:chExt cx="7567200" cy="5263560"/>
          </a:xfrm>
        </p:grpSpPr>
        <p:pic>
          <p:nvPicPr>
            <p:cNvPr id="316" name="object 3"/>
            <p:cNvPicPr/>
            <p:nvPr/>
          </p:nvPicPr>
          <p:blipFill>
            <a:blip r:embed="rId3"/>
            <a:stretch/>
          </p:blipFill>
          <p:spPr>
            <a:xfrm>
              <a:off x="8052120" y="2718000"/>
              <a:ext cx="4139280" cy="4139280"/>
            </a:xfrm>
            <a:prstGeom prst="rect">
              <a:avLst/>
            </a:prstGeom>
            <a:ln w="0">
              <a:noFill/>
            </a:ln>
          </p:spPr>
        </p:pic>
        <p:sp>
          <p:nvSpPr>
            <p:cNvPr id="317" name="object 4"/>
            <p:cNvSpPr/>
            <p:nvPr/>
          </p:nvSpPr>
          <p:spPr>
            <a:xfrm>
              <a:off x="4624200" y="1593720"/>
              <a:ext cx="6729480" cy="902160"/>
            </a:xfrm>
            <a:custGeom>
              <a:avLst/>
              <a:gdLst>
                <a:gd name="textAreaLeft" fmla="*/ 0 w 6729480"/>
                <a:gd name="textAreaRight" fmla="*/ 6730200 w 6729480"/>
                <a:gd name="textAreaTop" fmla="*/ 0 h 902160"/>
                <a:gd name="textAreaBottom" fmla="*/ 902880 h 902160"/>
              </a:gdLst>
              <a:ahLst/>
              <a:cxnLst/>
              <a:rect l="textAreaLeft" t="textAreaTop" r="textAreaRight" b="textAreaBottom"/>
              <a:pathLst>
                <a:path w="6730365" h="902969">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CDD1DD">
                <a:alpha val="90000"/>
              </a:srgbClr>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318" name="object 5"/>
            <p:cNvSpPr/>
            <p:nvPr/>
          </p:nvSpPr>
          <p:spPr>
            <a:xfrm>
              <a:off x="4624200" y="1593720"/>
              <a:ext cx="6729480" cy="902160"/>
            </a:xfrm>
            <a:custGeom>
              <a:avLst/>
              <a:gdLst>
                <a:gd name="textAreaLeft" fmla="*/ 0 w 6729480"/>
                <a:gd name="textAreaRight" fmla="*/ 6730200 w 6729480"/>
                <a:gd name="textAreaTop" fmla="*/ 0 h 902160"/>
                <a:gd name="textAreaBottom" fmla="*/ 902880 h 902160"/>
              </a:gdLst>
              <a:ahLst/>
              <a:cxnLst/>
              <a:rect l="textAreaLeft" t="textAreaTop" r="textAreaRight" b="textAreaBottom"/>
              <a:pathLst>
                <a:path w="6730365" h="902969">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noFill/>
            <a:ln w="12953">
              <a:solidFill>
                <a:srgbClr val="CDD1DD"/>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sp>
        <p:nvSpPr>
          <p:cNvPr id="319" name="object 11"/>
          <p:cNvSpPr/>
          <p:nvPr/>
        </p:nvSpPr>
        <p:spPr>
          <a:xfrm>
            <a:off x="1296720" y="1741320"/>
            <a:ext cx="2865600" cy="520554"/>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065" defTabSz="914400">
              <a:lnSpc>
                <a:spcPct val="100000"/>
              </a:lnSpc>
              <a:spcBef>
                <a:spcPts val="99"/>
              </a:spcBef>
            </a:pPr>
            <a:r>
              <a:rPr lang="en-GB" sz="3300" b="0" strike="noStrike" spc="-7">
                <a:solidFill>
                  <a:srgbClr val="FFFFFF"/>
                </a:solidFill>
                <a:latin typeface="Arial"/>
                <a:cs typeface="Arial"/>
              </a:rPr>
              <a:t>Controlled</a:t>
            </a:r>
            <a:r>
              <a:rPr lang="en-GB" sz="3300" b="0" strike="noStrike" spc="-92">
                <a:solidFill>
                  <a:srgbClr val="FFFFFF"/>
                </a:solidFill>
                <a:latin typeface="Arial"/>
                <a:cs typeface="Arial"/>
              </a:rPr>
              <a:t> </a:t>
            </a:r>
            <a:r>
              <a:rPr lang="en-GB" sz="3300" b="0" strike="noStrike" spc="-7">
                <a:solidFill>
                  <a:srgbClr val="FFFFFF"/>
                </a:solidFill>
                <a:latin typeface="Arial"/>
                <a:cs typeface="Arial"/>
              </a:rPr>
              <a:t>data</a:t>
            </a:r>
            <a:endParaRPr lang="en-GB" sz="3300" b="0" strike="noStrike" spc="-1">
              <a:solidFill>
                <a:srgbClr val="000000"/>
              </a:solidFill>
              <a:latin typeface="Arial"/>
              <a:cs typeface="Arial"/>
            </a:endParaRPr>
          </a:p>
        </p:txBody>
      </p:sp>
      <p:sp>
        <p:nvSpPr>
          <p:cNvPr id="320" name="object 7"/>
          <p:cNvSpPr/>
          <p:nvPr/>
        </p:nvSpPr>
        <p:spPr>
          <a:xfrm>
            <a:off x="4713840" y="1616040"/>
            <a:ext cx="6217200" cy="790121"/>
          </a:xfrm>
          <a:prstGeom prst="rect">
            <a:avLst/>
          </a:prstGeom>
          <a:noFill/>
          <a:ln w="0">
            <a:noFill/>
          </a:ln>
        </p:spPr>
        <p:style>
          <a:lnRef idx="0">
            <a:scrgbClr r="0" g="0" b="0"/>
          </a:lnRef>
          <a:fillRef idx="0">
            <a:scrgbClr r="0" g="0" b="0"/>
          </a:fillRef>
          <a:effectRef idx="0">
            <a:scrgbClr r="0" g="0" b="0"/>
          </a:effectRef>
          <a:fontRef idx="minor"/>
        </p:style>
        <p:txBody>
          <a:bodyPr lIns="0" tIns="71280" rIns="0" bIns="0" anchor="t">
            <a:spAutoFit/>
          </a:bodyPr>
          <a:lstStyle/>
          <a:p>
            <a:pPr marL="240665" indent="-229235" defTabSz="914400">
              <a:lnSpc>
                <a:spcPts val="2801"/>
              </a:lnSpc>
              <a:spcBef>
                <a:spcPts val="561"/>
              </a:spcBef>
              <a:buClr>
                <a:srgbClr val="6F1F82"/>
              </a:buClr>
              <a:buFont typeface="Symbol" charset="2"/>
              <a:buChar char=""/>
              <a:tabLst>
                <a:tab pos="241920" algn="l"/>
              </a:tabLst>
            </a:pPr>
            <a:r>
              <a:rPr lang="en-GB" sz="2700" b="0" strike="noStrike" spc="-7">
                <a:solidFill>
                  <a:srgbClr val="6F1F82"/>
                </a:solidFill>
                <a:latin typeface="Arial"/>
                <a:cs typeface="Arial"/>
              </a:rPr>
              <a:t>Access </a:t>
            </a:r>
            <a:r>
              <a:rPr lang="en-GB" sz="2700" b="0" strike="noStrike" spc="-1">
                <a:solidFill>
                  <a:srgbClr val="6F1F82"/>
                </a:solidFill>
                <a:latin typeface="Arial"/>
                <a:cs typeface="Arial"/>
              </a:rPr>
              <a:t>via a </a:t>
            </a:r>
            <a:r>
              <a:rPr lang="en-GB" sz="2700" b="0" strike="noStrike" spc="-7">
                <a:solidFill>
                  <a:srgbClr val="6F1F82"/>
                </a:solidFill>
                <a:latin typeface="Arial"/>
                <a:cs typeface="Arial"/>
              </a:rPr>
              <a:t>Safe Room, </a:t>
            </a:r>
            <a:r>
              <a:rPr lang="en-GB" sz="2700" b="0" strike="noStrike" spc="-7" err="1">
                <a:solidFill>
                  <a:srgbClr val="6F1F82"/>
                </a:solidFill>
                <a:latin typeface="Arial"/>
                <a:cs typeface="Arial"/>
              </a:rPr>
              <a:t>SecureLab</a:t>
            </a:r>
            <a:r>
              <a:rPr lang="en-GB" sz="2700" b="0" strike="noStrike" spc="-7">
                <a:solidFill>
                  <a:srgbClr val="6F1F82"/>
                </a:solidFill>
                <a:latin typeface="Arial"/>
                <a:cs typeface="Arial"/>
              </a:rPr>
              <a:t> </a:t>
            </a:r>
            <a:r>
              <a:rPr lang="en-GB" sz="2700" b="0" strike="noStrike" spc="-741">
                <a:solidFill>
                  <a:srgbClr val="6F1F82"/>
                </a:solidFill>
                <a:latin typeface="Arial"/>
                <a:cs typeface="Arial"/>
              </a:rPr>
              <a:t> </a:t>
            </a:r>
            <a:r>
              <a:rPr lang="en-GB" sz="2700" b="0" strike="noStrike" spc="-7">
                <a:solidFill>
                  <a:srgbClr val="6F1F82"/>
                </a:solidFill>
                <a:latin typeface="Arial"/>
                <a:cs typeface="Arial"/>
              </a:rPr>
              <a:t>within </a:t>
            </a:r>
            <a:r>
              <a:rPr lang="en-GB" sz="2700" b="0" strike="noStrike" spc="-1">
                <a:solidFill>
                  <a:srgbClr val="6F1F82"/>
                </a:solidFill>
                <a:latin typeface="Arial"/>
                <a:cs typeface="Arial"/>
              </a:rPr>
              <a:t>the</a:t>
            </a:r>
            <a:r>
              <a:rPr lang="en-GB" sz="2700" b="0" strike="noStrike" spc="-12">
                <a:solidFill>
                  <a:srgbClr val="6F1F82"/>
                </a:solidFill>
                <a:latin typeface="Arial"/>
                <a:cs typeface="Arial"/>
              </a:rPr>
              <a:t> </a:t>
            </a:r>
            <a:r>
              <a:rPr lang="en-GB" sz="2700" b="0" strike="noStrike" spc="-7">
                <a:solidFill>
                  <a:srgbClr val="6F1F82"/>
                </a:solidFill>
                <a:latin typeface="Arial"/>
                <a:cs typeface="Arial"/>
              </a:rPr>
              <a:t>UK</a:t>
            </a:r>
            <a:r>
              <a:rPr lang="en-GB" sz="2700" b="0" strike="noStrike" spc="-12">
                <a:solidFill>
                  <a:srgbClr val="6F1F82"/>
                </a:solidFill>
                <a:latin typeface="Arial"/>
                <a:cs typeface="Arial"/>
              </a:rPr>
              <a:t> </a:t>
            </a:r>
            <a:r>
              <a:rPr lang="en-GB" sz="2700" b="0" strike="noStrike" spc="-7">
                <a:solidFill>
                  <a:srgbClr val="6F1F82"/>
                </a:solidFill>
                <a:latin typeface="Arial"/>
                <a:cs typeface="Arial"/>
              </a:rPr>
              <a:t>or</a:t>
            </a:r>
            <a:r>
              <a:rPr lang="en-GB" sz="2700" b="0" strike="noStrike" spc="-1">
                <a:solidFill>
                  <a:srgbClr val="6F1F82"/>
                </a:solidFill>
                <a:latin typeface="Arial"/>
                <a:cs typeface="Arial"/>
              </a:rPr>
              <a:t> the</a:t>
            </a:r>
            <a:r>
              <a:rPr lang="en-GB" sz="2700" b="0" strike="noStrike" spc="-12">
                <a:solidFill>
                  <a:srgbClr val="2B5595"/>
                </a:solidFill>
                <a:latin typeface="Arial"/>
                <a:cs typeface="Arial"/>
              </a:rPr>
              <a:t> </a:t>
            </a:r>
            <a:r>
              <a:rPr lang="en-GB" sz="2700" b="0" u="heavy" strike="noStrike" spc="-7">
                <a:solidFill>
                  <a:srgbClr val="2B5696"/>
                </a:solidFill>
                <a:uFill>
                  <a:solidFill>
                    <a:srgbClr val="2B5595"/>
                  </a:solidFill>
                </a:uFill>
                <a:latin typeface="Arial"/>
                <a:cs typeface="Arial"/>
                <a:hlinkClick r:id="rId4"/>
              </a:rPr>
              <a:t>SafePod</a:t>
            </a:r>
            <a:r>
              <a:rPr lang="en-GB" sz="2700" b="0" u="heavy" strike="noStrike" spc="-1">
                <a:solidFill>
                  <a:srgbClr val="2B5696"/>
                </a:solidFill>
                <a:uFill>
                  <a:solidFill>
                    <a:srgbClr val="2B5595"/>
                  </a:solidFill>
                </a:uFill>
                <a:latin typeface="Arial"/>
                <a:cs typeface="Arial"/>
                <a:hlinkClick r:id="rId4"/>
              </a:rPr>
              <a:t> </a:t>
            </a:r>
            <a:r>
              <a:rPr lang="en-GB" sz="2700" b="0" u="heavy" strike="noStrike" spc="-7">
                <a:solidFill>
                  <a:srgbClr val="2B5696"/>
                </a:solidFill>
                <a:uFill>
                  <a:solidFill>
                    <a:srgbClr val="2B5595"/>
                  </a:solidFill>
                </a:uFill>
                <a:latin typeface="Arial"/>
                <a:cs typeface="Arial"/>
                <a:hlinkClick r:id="rId4"/>
              </a:rPr>
              <a:t>Network</a:t>
            </a:r>
            <a:endParaRPr lang="en-GB" sz="2700" b="0" strike="noStrike" spc="-1">
              <a:solidFill>
                <a:srgbClr val="000000"/>
              </a:solidFill>
              <a:latin typeface="Arial"/>
              <a:cs typeface="Arial"/>
            </a:endParaRPr>
          </a:p>
        </p:txBody>
      </p:sp>
      <p:grpSp>
        <p:nvGrpSpPr>
          <p:cNvPr id="321" name="object 12">
            <a:extLst>
              <a:ext uri="{C183D7F6-B498-43B3-948B-1728B52AA6E4}">
                <adec:decorative xmlns:adec="http://schemas.microsoft.com/office/drawing/2017/decorative" val="1"/>
              </a:ext>
            </a:extLst>
          </p:cNvPr>
          <p:cNvGrpSpPr/>
          <p:nvPr/>
        </p:nvGrpSpPr>
        <p:grpSpPr>
          <a:xfrm>
            <a:off x="4624200" y="2778480"/>
            <a:ext cx="6729480" cy="902160"/>
            <a:chOff x="4624200" y="2778480"/>
            <a:chExt cx="6729480" cy="902160"/>
          </a:xfrm>
        </p:grpSpPr>
        <p:sp>
          <p:nvSpPr>
            <p:cNvPr id="322" name="object 13"/>
            <p:cNvSpPr/>
            <p:nvPr/>
          </p:nvSpPr>
          <p:spPr>
            <a:xfrm>
              <a:off x="4624200" y="2778480"/>
              <a:ext cx="6729480" cy="902160"/>
            </a:xfrm>
            <a:custGeom>
              <a:avLst/>
              <a:gdLst>
                <a:gd name="textAreaLeft" fmla="*/ 0 w 6729480"/>
                <a:gd name="textAreaRight" fmla="*/ 6730200 w 6729480"/>
                <a:gd name="textAreaTop" fmla="*/ 0 h 902160"/>
                <a:gd name="textAreaBottom" fmla="*/ 902880 h 902160"/>
              </a:gdLst>
              <a:ahLst/>
              <a:cxnLst/>
              <a:rect l="textAreaLeft" t="textAreaTop" r="textAreaRight" b="textAreaBottom"/>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D2D6E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323" name="object 14"/>
            <p:cNvSpPr/>
            <p:nvPr/>
          </p:nvSpPr>
          <p:spPr>
            <a:xfrm>
              <a:off x="4624200" y="2778480"/>
              <a:ext cx="6729480" cy="902160"/>
            </a:xfrm>
            <a:custGeom>
              <a:avLst/>
              <a:gdLst>
                <a:gd name="textAreaLeft" fmla="*/ 0 w 6729480"/>
                <a:gd name="textAreaRight" fmla="*/ 6730200 w 6729480"/>
                <a:gd name="textAreaTop" fmla="*/ 0 h 902160"/>
                <a:gd name="textAreaBottom" fmla="*/ 902880 h 902160"/>
              </a:gdLst>
              <a:ahLst/>
              <a:cxnLst/>
              <a:rect l="textAreaLeft" t="textAreaTop" r="textAreaRight" b="textAreaBottom"/>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solidFill>
              <a:srgbClr val="D2D6E0"/>
            </a:solidFill>
            <a:ln w="12953">
              <a:solidFill>
                <a:srgbClr val="CCD6DC"/>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sp>
        <p:nvSpPr>
          <p:cNvPr id="324" name="object 19"/>
          <p:cNvSpPr/>
          <p:nvPr/>
        </p:nvSpPr>
        <p:spPr>
          <a:xfrm>
            <a:off x="1051200" y="2926440"/>
            <a:ext cx="3356640" cy="520554"/>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065" defTabSz="914400">
              <a:lnSpc>
                <a:spcPct val="100000"/>
              </a:lnSpc>
              <a:spcBef>
                <a:spcPts val="99"/>
              </a:spcBef>
            </a:pPr>
            <a:r>
              <a:rPr lang="en-GB" sz="3300" b="0" strike="noStrike" spc="-1">
                <a:solidFill>
                  <a:srgbClr val="FFFFFF"/>
                </a:solidFill>
                <a:latin typeface="Arial"/>
                <a:cs typeface="Arial"/>
              </a:rPr>
              <a:t>Safeguarded</a:t>
            </a:r>
            <a:r>
              <a:rPr lang="en-GB" sz="3300" b="0" strike="noStrike" spc="-97">
                <a:solidFill>
                  <a:srgbClr val="FFFFFF"/>
                </a:solidFill>
                <a:latin typeface="Arial"/>
                <a:cs typeface="Arial"/>
              </a:rPr>
              <a:t> </a:t>
            </a:r>
            <a:r>
              <a:rPr lang="en-GB" sz="3300" b="0" strike="noStrike" spc="-7">
                <a:solidFill>
                  <a:srgbClr val="FFFFFF"/>
                </a:solidFill>
                <a:latin typeface="Arial"/>
                <a:cs typeface="Arial"/>
              </a:rPr>
              <a:t>data</a:t>
            </a:r>
            <a:endParaRPr lang="en-GB" sz="3300" b="0" strike="noStrike" spc="-1">
              <a:solidFill>
                <a:srgbClr val="000000"/>
              </a:solidFill>
              <a:latin typeface="Arial"/>
              <a:cs typeface="Arial"/>
            </a:endParaRPr>
          </a:p>
        </p:txBody>
      </p:sp>
      <p:sp>
        <p:nvSpPr>
          <p:cNvPr id="325" name="object 15"/>
          <p:cNvSpPr/>
          <p:nvPr/>
        </p:nvSpPr>
        <p:spPr>
          <a:xfrm>
            <a:off x="4713840" y="2801160"/>
            <a:ext cx="6141600" cy="790121"/>
          </a:xfrm>
          <a:prstGeom prst="rect">
            <a:avLst/>
          </a:prstGeom>
          <a:noFill/>
          <a:ln w="0">
            <a:noFill/>
          </a:ln>
        </p:spPr>
        <p:style>
          <a:lnRef idx="0">
            <a:scrgbClr r="0" g="0" b="0"/>
          </a:lnRef>
          <a:fillRef idx="0">
            <a:scrgbClr r="0" g="0" b="0"/>
          </a:fillRef>
          <a:effectRef idx="0">
            <a:scrgbClr r="0" g="0" b="0"/>
          </a:effectRef>
          <a:fontRef idx="minor"/>
        </p:style>
        <p:txBody>
          <a:bodyPr lIns="0" tIns="71280" rIns="0" bIns="0" anchor="t">
            <a:spAutoFit/>
          </a:bodyPr>
          <a:lstStyle/>
          <a:p>
            <a:pPr marL="240665" indent="-229235">
              <a:lnSpc>
                <a:spcPts val="2801"/>
              </a:lnSpc>
              <a:spcBef>
                <a:spcPts val="561"/>
              </a:spcBef>
              <a:buClr>
                <a:srgbClr val="6F1F82"/>
              </a:buClr>
              <a:buFont typeface="Symbol" charset="2"/>
              <a:buChar char=""/>
              <a:tabLst>
                <a:tab pos="241920" algn="l"/>
              </a:tabLst>
            </a:pPr>
            <a:r>
              <a:rPr lang="en-GB" sz="2700" b="0" strike="noStrike" spc="-7" dirty="0">
                <a:solidFill>
                  <a:srgbClr val="6F1F82"/>
                </a:solidFill>
                <a:latin typeface="Arial"/>
                <a:cs typeface="Arial"/>
              </a:rPr>
              <a:t>End User Licence </a:t>
            </a:r>
            <a:r>
              <a:rPr lang="en-GB" sz="2700" spc="-7" dirty="0">
                <a:solidFill>
                  <a:srgbClr val="6F1F82"/>
                </a:solidFill>
                <a:latin typeface="Arial"/>
                <a:cs typeface="Arial"/>
              </a:rPr>
              <a:t>(&lt; </a:t>
            </a:r>
            <a:r>
              <a:rPr lang="en-GB" sz="2700" b="0" strike="noStrike" spc="-7" dirty="0">
                <a:solidFill>
                  <a:srgbClr val="6F1F82"/>
                </a:solidFill>
                <a:latin typeface="Arial"/>
                <a:cs typeface="Arial"/>
              </a:rPr>
              <a:t>registration</a:t>
            </a:r>
            <a:r>
              <a:rPr lang="en-GB" sz="2700" spc="-7" dirty="0">
                <a:solidFill>
                  <a:srgbClr val="6F1F82"/>
                </a:solidFill>
                <a:latin typeface="Arial"/>
                <a:cs typeface="Arial"/>
              </a:rPr>
              <a:t>);</a:t>
            </a:r>
            <a:r>
              <a:rPr lang="en-GB" sz="2700" b="0" strike="noStrike" spc="-7" dirty="0">
                <a:solidFill>
                  <a:srgbClr val="6F1F82"/>
                </a:solidFill>
                <a:latin typeface="Arial"/>
                <a:cs typeface="Arial"/>
              </a:rPr>
              <a:t> </a:t>
            </a:r>
            <a:r>
              <a:rPr lang="en-GB" sz="2700" spc="-7" dirty="0">
                <a:solidFill>
                  <a:srgbClr val="6F1F82"/>
                </a:solidFill>
                <a:latin typeface="Arial"/>
                <a:cs typeface="Arial"/>
              </a:rPr>
              <a:t>Special</a:t>
            </a:r>
            <a:r>
              <a:rPr lang="en-GB" sz="2700" b="0" strike="noStrike" spc="-7" dirty="0">
                <a:solidFill>
                  <a:srgbClr val="6F1F82"/>
                </a:solidFill>
                <a:latin typeface="Arial"/>
                <a:cs typeface="Arial"/>
              </a:rPr>
              <a:t> </a:t>
            </a:r>
            <a:r>
              <a:rPr lang="en-GB" sz="2700" spc="-7" dirty="0">
                <a:solidFill>
                  <a:srgbClr val="6F1F82"/>
                </a:solidFill>
                <a:latin typeface="Arial"/>
                <a:cs typeface="Arial"/>
              </a:rPr>
              <a:t>Licence</a:t>
            </a:r>
            <a:r>
              <a:rPr lang="en-GB" sz="2700" b="0" strike="noStrike" spc="-12" dirty="0">
                <a:solidFill>
                  <a:srgbClr val="6F1F82"/>
                </a:solidFill>
                <a:latin typeface="Arial"/>
                <a:cs typeface="Arial"/>
              </a:rPr>
              <a:t> </a:t>
            </a:r>
            <a:r>
              <a:rPr lang="en-GB" sz="2700" spc="-7" dirty="0">
                <a:solidFill>
                  <a:srgbClr val="6F1F82"/>
                </a:solidFill>
                <a:latin typeface="Arial"/>
                <a:cs typeface="Arial"/>
              </a:rPr>
              <a:t>(&lt;</a:t>
            </a:r>
            <a:r>
              <a:rPr lang="en-GB" sz="2700" b="0" strike="noStrike" spc="-15" dirty="0">
                <a:solidFill>
                  <a:srgbClr val="6F1F82"/>
                </a:solidFill>
                <a:latin typeface="Arial"/>
                <a:cs typeface="Arial"/>
              </a:rPr>
              <a:t> </a:t>
            </a:r>
            <a:r>
              <a:rPr lang="en-GB" sz="2700" spc="-15" dirty="0">
                <a:solidFill>
                  <a:srgbClr val="6F1F82"/>
                </a:solidFill>
                <a:latin typeface="Arial"/>
                <a:cs typeface="Arial"/>
              </a:rPr>
              <a:t>filling a </a:t>
            </a:r>
            <a:r>
              <a:rPr lang="en-GB" sz="2700" spc="-1" dirty="0">
                <a:solidFill>
                  <a:srgbClr val="6F1F82"/>
                </a:solidFill>
                <a:latin typeface="Arial"/>
                <a:cs typeface="Arial"/>
              </a:rPr>
              <a:t>form</a:t>
            </a:r>
            <a:r>
              <a:rPr lang="en-GB" sz="2700" b="0" strike="noStrike" spc="-1" dirty="0">
                <a:solidFill>
                  <a:srgbClr val="6F1F82"/>
                </a:solidFill>
                <a:latin typeface="Arial"/>
                <a:cs typeface="Arial"/>
              </a:rPr>
              <a:t>)</a:t>
            </a:r>
            <a:endParaRPr lang="en-GB" sz="2700" b="0" strike="noStrike" spc="-1" dirty="0">
              <a:solidFill>
                <a:srgbClr val="000000"/>
              </a:solidFill>
              <a:latin typeface="Arial"/>
              <a:cs typeface="Arial"/>
            </a:endParaRPr>
          </a:p>
        </p:txBody>
      </p:sp>
      <p:grpSp>
        <p:nvGrpSpPr>
          <p:cNvPr id="326" name="object 20">
            <a:extLst>
              <a:ext uri="{C183D7F6-B498-43B3-948B-1728B52AA6E4}">
                <adec:decorative xmlns:adec="http://schemas.microsoft.com/office/drawing/2017/decorative" val="1"/>
              </a:ext>
            </a:extLst>
          </p:cNvPr>
          <p:cNvGrpSpPr/>
          <p:nvPr/>
        </p:nvGrpSpPr>
        <p:grpSpPr>
          <a:xfrm>
            <a:off x="4624200" y="3963600"/>
            <a:ext cx="6729480" cy="902160"/>
            <a:chOff x="4624200" y="3963600"/>
            <a:chExt cx="6729480" cy="902160"/>
          </a:xfrm>
        </p:grpSpPr>
        <p:sp>
          <p:nvSpPr>
            <p:cNvPr id="327" name="object 21"/>
            <p:cNvSpPr/>
            <p:nvPr/>
          </p:nvSpPr>
          <p:spPr>
            <a:xfrm>
              <a:off x="4624200" y="3963600"/>
              <a:ext cx="6729480" cy="902160"/>
            </a:xfrm>
            <a:custGeom>
              <a:avLst/>
              <a:gdLst>
                <a:gd name="textAreaLeft" fmla="*/ 0 w 6729480"/>
                <a:gd name="textAreaRight" fmla="*/ 6730200 w 6729480"/>
                <a:gd name="textAreaTop" fmla="*/ 0 h 902160"/>
                <a:gd name="textAreaBottom" fmla="*/ 902880 h 902160"/>
              </a:gdLst>
              <a:ahLst/>
              <a:cxnLst/>
              <a:rect l="textAreaLeft" t="textAreaTop" r="textAreaRight" b="textAreaBottom"/>
              <a:pathLst>
                <a:path w="6730365" h="902970">
                  <a:moveTo>
                    <a:pt x="6579488" y="0"/>
                  </a:moveTo>
                  <a:lnTo>
                    <a:pt x="0" y="0"/>
                  </a:lnTo>
                  <a:lnTo>
                    <a:pt x="0" y="902969"/>
                  </a:lnTo>
                  <a:lnTo>
                    <a:pt x="6579488" y="902969"/>
                  </a:lnTo>
                  <a:lnTo>
                    <a:pt x="6627059" y="895296"/>
                  </a:lnTo>
                  <a:lnTo>
                    <a:pt x="6668371" y="873931"/>
                  </a:lnTo>
                  <a:lnTo>
                    <a:pt x="6700948" y="841352"/>
                  </a:lnTo>
                  <a:lnTo>
                    <a:pt x="6722312" y="800040"/>
                  </a:lnTo>
                  <a:lnTo>
                    <a:pt x="6729983" y="752474"/>
                  </a:lnTo>
                  <a:lnTo>
                    <a:pt x="6729983" y="150494"/>
                  </a:lnTo>
                  <a:lnTo>
                    <a:pt x="6722312" y="102924"/>
                  </a:lnTo>
                  <a:lnTo>
                    <a:pt x="6700948" y="61612"/>
                  </a:lnTo>
                  <a:lnTo>
                    <a:pt x="6668371" y="29035"/>
                  </a:lnTo>
                  <a:lnTo>
                    <a:pt x="6627059" y="7671"/>
                  </a:lnTo>
                  <a:lnTo>
                    <a:pt x="6579488" y="0"/>
                  </a:lnTo>
                  <a:close/>
                </a:path>
              </a:pathLst>
            </a:custGeom>
            <a:solidFill>
              <a:srgbClr val="D2D6E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328" name="object 22"/>
            <p:cNvSpPr/>
            <p:nvPr/>
          </p:nvSpPr>
          <p:spPr>
            <a:xfrm>
              <a:off x="4624200" y="3963600"/>
              <a:ext cx="6729480" cy="902160"/>
            </a:xfrm>
            <a:custGeom>
              <a:avLst/>
              <a:gdLst>
                <a:gd name="textAreaLeft" fmla="*/ 0 w 6729480"/>
                <a:gd name="textAreaRight" fmla="*/ 6730200 w 6729480"/>
                <a:gd name="textAreaTop" fmla="*/ 0 h 902160"/>
                <a:gd name="textAreaBottom" fmla="*/ 902880 h 902160"/>
              </a:gdLst>
              <a:ahLst/>
              <a:cxnLst/>
              <a:rect l="textAreaLeft" t="textAreaTop" r="textAreaRight" b="textAreaBottom"/>
              <a:pathLst>
                <a:path w="6730365" h="902970">
                  <a:moveTo>
                    <a:pt x="6729983" y="150494"/>
                  </a:moveTo>
                  <a:lnTo>
                    <a:pt x="6729983" y="752474"/>
                  </a:lnTo>
                  <a:lnTo>
                    <a:pt x="6722312" y="800040"/>
                  </a:lnTo>
                  <a:lnTo>
                    <a:pt x="6700948" y="841352"/>
                  </a:lnTo>
                  <a:lnTo>
                    <a:pt x="6668371" y="873931"/>
                  </a:lnTo>
                  <a:lnTo>
                    <a:pt x="6627059" y="895296"/>
                  </a:lnTo>
                  <a:lnTo>
                    <a:pt x="6579488" y="902969"/>
                  </a:lnTo>
                  <a:lnTo>
                    <a:pt x="0" y="902969"/>
                  </a:lnTo>
                  <a:lnTo>
                    <a:pt x="0" y="0"/>
                  </a:lnTo>
                  <a:lnTo>
                    <a:pt x="6579488" y="0"/>
                  </a:lnTo>
                  <a:lnTo>
                    <a:pt x="6627059" y="7671"/>
                  </a:lnTo>
                  <a:lnTo>
                    <a:pt x="6668371" y="29035"/>
                  </a:lnTo>
                  <a:lnTo>
                    <a:pt x="6700948" y="61612"/>
                  </a:lnTo>
                  <a:lnTo>
                    <a:pt x="6722312" y="102924"/>
                  </a:lnTo>
                  <a:lnTo>
                    <a:pt x="6729983" y="150494"/>
                  </a:lnTo>
                  <a:close/>
                </a:path>
              </a:pathLst>
            </a:custGeom>
            <a:solidFill>
              <a:srgbClr val="D2D6E0"/>
            </a:solidFill>
            <a:ln w="12953">
              <a:solidFill>
                <a:srgbClr val="CCDAD7"/>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sp>
        <p:nvSpPr>
          <p:cNvPr id="329" name="object 27"/>
          <p:cNvSpPr/>
          <p:nvPr/>
        </p:nvSpPr>
        <p:spPr>
          <a:xfrm>
            <a:off x="1424520" y="4111560"/>
            <a:ext cx="2609640" cy="520554"/>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065" defTabSz="914400">
              <a:lnSpc>
                <a:spcPct val="100000"/>
              </a:lnSpc>
              <a:spcBef>
                <a:spcPts val="99"/>
              </a:spcBef>
            </a:pPr>
            <a:r>
              <a:rPr lang="en-GB" sz="3300" b="0" strike="noStrike" spc="-7" err="1">
                <a:solidFill>
                  <a:srgbClr val="FFFFFF"/>
                </a:solidFill>
                <a:latin typeface="Arial"/>
                <a:cs typeface="Arial"/>
              </a:rPr>
              <a:t>ReShare</a:t>
            </a:r>
            <a:r>
              <a:rPr lang="en-GB" sz="3300" b="0" strike="noStrike" spc="-92">
                <a:solidFill>
                  <a:srgbClr val="FFFFFF"/>
                </a:solidFill>
                <a:latin typeface="Arial"/>
                <a:cs typeface="Arial"/>
              </a:rPr>
              <a:t> </a:t>
            </a:r>
            <a:r>
              <a:rPr lang="en-GB" sz="3300" b="0" strike="noStrike" spc="-7">
                <a:solidFill>
                  <a:srgbClr val="FFFFFF"/>
                </a:solidFill>
                <a:latin typeface="Arial"/>
                <a:cs typeface="Arial"/>
              </a:rPr>
              <a:t>data</a:t>
            </a:r>
            <a:endParaRPr lang="en-GB" sz="3300" b="0" strike="noStrike" spc="-1">
              <a:solidFill>
                <a:srgbClr val="000000"/>
              </a:solidFill>
              <a:latin typeface="Arial"/>
              <a:cs typeface="Arial"/>
            </a:endParaRPr>
          </a:p>
        </p:txBody>
      </p:sp>
      <p:sp>
        <p:nvSpPr>
          <p:cNvPr id="330" name="object 23"/>
          <p:cNvSpPr/>
          <p:nvPr/>
        </p:nvSpPr>
        <p:spPr>
          <a:xfrm>
            <a:off x="4713840" y="3986640"/>
            <a:ext cx="6030360" cy="790121"/>
          </a:xfrm>
          <a:prstGeom prst="rect">
            <a:avLst/>
          </a:prstGeom>
          <a:noFill/>
          <a:ln w="0">
            <a:noFill/>
          </a:ln>
        </p:spPr>
        <p:style>
          <a:lnRef idx="0">
            <a:scrgbClr r="0" g="0" b="0"/>
          </a:lnRef>
          <a:fillRef idx="0">
            <a:scrgbClr r="0" g="0" b="0"/>
          </a:fillRef>
          <a:effectRef idx="0">
            <a:scrgbClr r="0" g="0" b="0"/>
          </a:effectRef>
          <a:fontRef idx="minor"/>
        </p:style>
        <p:txBody>
          <a:bodyPr lIns="0" tIns="71280" rIns="0" bIns="0" anchor="t">
            <a:spAutoFit/>
          </a:bodyPr>
          <a:lstStyle/>
          <a:p>
            <a:pPr marL="240665" indent="-229235" defTabSz="914400">
              <a:lnSpc>
                <a:spcPts val="2801"/>
              </a:lnSpc>
              <a:spcBef>
                <a:spcPts val="561"/>
              </a:spcBef>
              <a:buClr>
                <a:srgbClr val="6F1F82"/>
              </a:buClr>
              <a:buFont typeface="Symbol" charset="2"/>
              <a:buChar char=""/>
              <a:tabLst>
                <a:tab pos="241920" algn="l"/>
              </a:tabLst>
            </a:pPr>
            <a:r>
              <a:rPr lang="en-GB" sz="2700" b="0" strike="noStrike" spc="-7">
                <a:solidFill>
                  <a:srgbClr val="6F1F82"/>
                </a:solidFill>
                <a:latin typeface="Arial"/>
                <a:cs typeface="Arial"/>
              </a:rPr>
              <a:t>Access rights set by</a:t>
            </a:r>
            <a:r>
              <a:rPr lang="en-GB" sz="2700" b="0" strike="noStrike" spc="1">
                <a:solidFill>
                  <a:srgbClr val="6F1F82"/>
                </a:solidFill>
                <a:latin typeface="Arial"/>
                <a:cs typeface="Arial"/>
              </a:rPr>
              <a:t> </a:t>
            </a:r>
            <a:r>
              <a:rPr lang="en-GB" sz="2700" b="0" strike="noStrike" spc="-1">
                <a:solidFill>
                  <a:srgbClr val="6F1F82"/>
                </a:solidFill>
                <a:latin typeface="Arial"/>
                <a:cs typeface="Arial"/>
              </a:rPr>
              <a:t>the</a:t>
            </a:r>
            <a:r>
              <a:rPr lang="en-GB" sz="2700" b="0" strike="noStrike" spc="-7">
                <a:solidFill>
                  <a:srgbClr val="6F1F82"/>
                </a:solidFill>
                <a:latin typeface="Arial"/>
                <a:cs typeface="Arial"/>
              </a:rPr>
              <a:t> data</a:t>
            </a:r>
            <a:r>
              <a:rPr lang="en-GB" sz="2700" b="0" strike="noStrike" spc="1">
                <a:solidFill>
                  <a:srgbClr val="6F1F82"/>
                </a:solidFill>
                <a:latin typeface="Arial"/>
                <a:cs typeface="Arial"/>
              </a:rPr>
              <a:t> </a:t>
            </a:r>
            <a:r>
              <a:rPr lang="en-GB" sz="2700" b="0" strike="noStrike" spc="-7">
                <a:solidFill>
                  <a:srgbClr val="6F1F82"/>
                </a:solidFill>
                <a:latin typeface="Arial"/>
                <a:cs typeface="Arial"/>
              </a:rPr>
              <a:t>owner </a:t>
            </a:r>
            <a:r>
              <a:rPr lang="en-GB" sz="2700" b="0" strike="noStrike" spc="-735">
                <a:solidFill>
                  <a:srgbClr val="6F1F82"/>
                </a:solidFill>
                <a:latin typeface="Arial"/>
                <a:cs typeface="Arial"/>
              </a:rPr>
              <a:t> </a:t>
            </a:r>
            <a:r>
              <a:rPr lang="en-GB" sz="2700" b="0" strike="noStrike" spc="-7">
                <a:solidFill>
                  <a:srgbClr val="6F1F82"/>
                </a:solidFill>
                <a:latin typeface="Arial"/>
                <a:cs typeface="Arial"/>
              </a:rPr>
              <a:t>and can vary</a:t>
            </a:r>
            <a:endParaRPr lang="en-GB" sz="2700" b="0" strike="noStrike" spc="-1">
              <a:solidFill>
                <a:srgbClr val="000000"/>
              </a:solidFill>
              <a:latin typeface="Arial"/>
              <a:cs typeface="Arial"/>
            </a:endParaRPr>
          </a:p>
        </p:txBody>
      </p:sp>
      <p:grpSp>
        <p:nvGrpSpPr>
          <p:cNvPr id="331" name="object 28">
            <a:extLst>
              <a:ext uri="{C183D7F6-B498-43B3-948B-1728B52AA6E4}">
                <adec:decorative xmlns:adec="http://schemas.microsoft.com/office/drawing/2017/decorative" val="1"/>
              </a:ext>
            </a:extLst>
          </p:cNvPr>
          <p:cNvGrpSpPr/>
          <p:nvPr/>
        </p:nvGrpSpPr>
        <p:grpSpPr>
          <a:xfrm>
            <a:off x="4624200" y="5149080"/>
            <a:ext cx="6729480" cy="902160"/>
            <a:chOff x="4624200" y="5149080"/>
            <a:chExt cx="6729480" cy="902160"/>
          </a:xfrm>
        </p:grpSpPr>
        <p:sp>
          <p:nvSpPr>
            <p:cNvPr id="332" name="object 29"/>
            <p:cNvSpPr/>
            <p:nvPr/>
          </p:nvSpPr>
          <p:spPr>
            <a:xfrm>
              <a:off x="4624200" y="5149080"/>
              <a:ext cx="6729480" cy="902160"/>
            </a:xfrm>
            <a:custGeom>
              <a:avLst/>
              <a:gdLst>
                <a:gd name="textAreaLeft" fmla="*/ 0 w 6729480"/>
                <a:gd name="textAreaRight" fmla="*/ 6730200 w 6729480"/>
                <a:gd name="textAreaTop" fmla="*/ 0 h 902160"/>
                <a:gd name="textAreaBottom" fmla="*/ 902880 h 902160"/>
              </a:gdLst>
              <a:ahLst/>
              <a:cxnLst/>
              <a:rect l="textAreaLeft" t="textAreaTop" r="textAreaRight" b="textAreaBottom"/>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D2D6E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333" name="object 30"/>
            <p:cNvSpPr/>
            <p:nvPr/>
          </p:nvSpPr>
          <p:spPr>
            <a:xfrm>
              <a:off x="4624200" y="5149080"/>
              <a:ext cx="6729480" cy="902160"/>
            </a:xfrm>
            <a:custGeom>
              <a:avLst/>
              <a:gdLst>
                <a:gd name="textAreaLeft" fmla="*/ 0 w 6729480"/>
                <a:gd name="textAreaRight" fmla="*/ 6730200 w 6729480"/>
                <a:gd name="textAreaTop" fmla="*/ 0 h 902160"/>
                <a:gd name="textAreaBottom" fmla="*/ 902880 h 902160"/>
              </a:gdLst>
              <a:ahLst/>
              <a:cxnLst/>
              <a:rect l="textAreaLeft" t="textAreaTop" r="textAreaRight" b="textAreaBottom"/>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solidFill>
              <a:srgbClr val="D2D6E0"/>
            </a:solidFill>
            <a:ln w="12953">
              <a:solidFill>
                <a:srgbClr val="CAD9D1"/>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sp>
        <p:nvSpPr>
          <p:cNvPr id="334" name="object 35"/>
          <p:cNvSpPr/>
          <p:nvPr/>
        </p:nvSpPr>
        <p:spPr>
          <a:xfrm>
            <a:off x="1739520" y="5298840"/>
            <a:ext cx="1982520" cy="520554"/>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065" defTabSz="914400">
              <a:lnSpc>
                <a:spcPct val="100000"/>
              </a:lnSpc>
              <a:spcBef>
                <a:spcPts val="99"/>
              </a:spcBef>
            </a:pPr>
            <a:r>
              <a:rPr lang="en-GB" sz="3300" b="0" strike="noStrike" spc="-1">
                <a:solidFill>
                  <a:srgbClr val="FFFFFF"/>
                </a:solidFill>
                <a:latin typeface="Arial"/>
                <a:cs typeface="Arial"/>
              </a:rPr>
              <a:t>Open</a:t>
            </a:r>
            <a:r>
              <a:rPr lang="en-GB" sz="3300" b="0" strike="noStrike" spc="-97">
                <a:solidFill>
                  <a:srgbClr val="FFFFFF"/>
                </a:solidFill>
                <a:latin typeface="Arial"/>
                <a:cs typeface="Arial"/>
              </a:rPr>
              <a:t> </a:t>
            </a:r>
            <a:r>
              <a:rPr lang="en-GB" sz="3300" b="0" strike="noStrike" spc="-7">
                <a:solidFill>
                  <a:srgbClr val="FFFFFF"/>
                </a:solidFill>
                <a:latin typeface="Arial"/>
                <a:cs typeface="Arial"/>
              </a:rPr>
              <a:t>data</a:t>
            </a:r>
            <a:endParaRPr lang="en-GB" sz="3300" b="0" strike="noStrike" spc="-1">
              <a:solidFill>
                <a:srgbClr val="000000"/>
              </a:solidFill>
              <a:latin typeface="Arial"/>
              <a:cs typeface="Arial"/>
            </a:endParaRPr>
          </a:p>
        </p:txBody>
      </p:sp>
      <p:sp>
        <p:nvSpPr>
          <p:cNvPr id="335" name="object 31"/>
          <p:cNvSpPr/>
          <p:nvPr/>
        </p:nvSpPr>
        <p:spPr>
          <a:xfrm>
            <a:off x="4713840" y="5349240"/>
            <a:ext cx="5970240" cy="4240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240665" indent="-229235" defTabSz="914400">
              <a:lnSpc>
                <a:spcPct val="100000"/>
              </a:lnSpc>
              <a:spcBef>
                <a:spcPts val="99"/>
              </a:spcBef>
              <a:buClr>
                <a:srgbClr val="6F1F82"/>
              </a:buClr>
              <a:buFont typeface="Symbol" charset="2"/>
              <a:buChar char=""/>
              <a:tabLst>
                <a:tab pos="241920" algn="l"/>
              </a:tabLst>
            </a:pPr>
            <a:r>
              <a:rPr lang="en-GB" sz="2700" b="0" strike="noStrike" spc="-1">
                <a:solidFill>
                  <a:srgbClr val="6F1F82"/>
                </a:solidFill>
                <a:latin typeface="Arial"/>
                <a:cs typeface="Arial"/>
              </a:rPr>
              <a:t>No registration required</a:t>
            </a:r>
            <a:endParaRPr lang="en-GB" sz="2700" b="0" strike="noStrike" spc="-1">
              <a:solidFill>
                <a:srgbClr val="000000"/>
              </a:solidFill>
              <a:latin typeface="Arial"/>
              <a:cs typeface="Arial"/>
            </a:endParaRPr>
          </a:p>
        </p:txBody>
      </p:sp>
      <p:sp>
        <p:nvSpPr>
          <p:cNvPr id="336" name="PlaceHolder 2"/>
          <p:cNvSpPr>
            <a:spLocks noGrp="1"/>
          </p:cNvSpPr>
          <p:nvPr>
            <p:ph type="sldNum" idx="158"/>
          </p:nvPr>
        </p:nvSpPr>
        <p:spPr>
          <a:xfrm>
            <a:off x="8610480" y="4550040"/>
            <a:ext cx="2742480" cy="3977280"/>
          </a:xfrm>
          <a:prstGeom prst="rect">
            <a:avLst/>
          </a:prstGeom>
          <a:noFill/>
          <a:ln w="0">
            <a:noFill/>
          </a:ln>
        </p:spPr>
        <p:txBody>
          <a:bodyPr lIns="0" tIns="0" rIns="0" bIns="0" anchor="ctr">
            <a:noAutofit/>
          </a:bodyPr>
          <a:lstStyle>
            <a:lvl1pPr marL="38160" indent="0" algn="r" defTabSz="914400">
              <a:lnSpc>
                <a:spcPts val="1426"/>
              </a:lnSpc>
              <a:buNone/>
              <a:tabLst>
                <a:tab pos="0" algn="l"/>
              </a:tabLst>
              <a:defRPr lang="en-GB" sz="1200" b="0" strike="noStrike" spc="-1">
                <a:solidFill>
                  <a:schemeClr val="dk2"/>
                </a:solidFill>
                <a:latin typeface="Arial MT"/>
              </a:defRPr>
            </a:lvl1pPr>
          </a:lstStyle>
          <a:p>
            <a:pPr marL="38160" indent="0" algn="r" defTabSz="914400">
              <a:lnSpc>
                <a:spcPts val="1426"/>
              </a:lnSpc>
              <a:buNone/>
              <a:tabLst>
                <a:tab pos="0" algn="l"/>
              </a:tabLst>
            </a:pPr>
            <a:r>
              <a:rPr lang="en-GB" sz="1200" b="0" strike="noStrike" spc="-1">
                <a:solidFill>
                  <a:schemeClr val="dk2"/>
                </a:solidFill>
                <a:latin typeface="Arial MT"/>
              </a:rPr>
              <a:t>26</a:t>
            </a:r>
            <a:endParaRPr lang="en-GB" sz="1200" b="0" strike="noStrike" spc="-1">
              <a:solidFill>
                <a:srgbClr val="000000"/>
              </a:solidFill>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a:solidFill>
                  <a:schemeClr val="dk1"/>
                </a:solidFill>
                <a:latin typeface="Arial"/>
              </a:rPr>
              <a:t>How to register</a:t>
            </a:r>
            <a:endParaRPr lang="en-GB" sz="3600" b="0" strike="noStrike" spc="-1">
              <a:solidFill>
                <a:srgbClr val="000000"/>
              </a:solidFill>
              <a:latin typeface="Arial"/>
            </a:endParaRPr>
          </a:p>
        </p:txBody>
      </p:sp>
      <p:sp>
        <p:nvSpPr>
          <p:cNvPr id="338" name="PlaceHolder 2"/>
          <p:cNvSpPr>
            <a:spLocks noGrp="1"/>
          </p:cNvSpPr>
          <p:nvPr>
            <p:ph/>
          </p:nvPr>
        </p:nvSpPr>
        <p:spPr>
          <a:xfrm>
            <a:off x="838080" y="1548720"/>
            <a:ext cx="8843040" cy="4770360"/>
          </a:xfrm>
          <a:prstGeom prst="rect">
            <a:avLst/>
          </a:prstGeom>
          <a:noFill/>
          <a:ln w="0">
            <a:noFill/>
          </a:ln>
        </p:spPr>
        <p:txBody>
          <a:bodyPr lIns="91440" tIns="45720" rIns="91440" bIns="45720" anchor="t">
            <a:normAutofit fontScale="96666"/>
          </a:bodyPr>
          <a:lstStyle/>
          <a:p>
            <a:pPr marL="228600" indent="-228600" defTabSz="914400">
              <a:lnSpc>
                <a:spcPct val="90000"/>
              </a:lnSpc>
              <a:spcBef>
                <a:spcPts val="1001"/>
              </a:spcBef>
              <a:buClr>
                <a:srgbClr val="212322"/>
              </a:buClr>
              <a:buFont typeface="Arial"/>
              <a:buChar char="•"/>
            </a:pPr>
            <a:r>
              <a:rPr lang="en-GB" sz="2800" b="0" strike="noStrike" spc="-1" dirty="0">
                <a:solidFill>
                  <a:schemeClr val="dk2"/>
                </a:solidFill>
                <a:latin typeface="Arial"/>
              </a:rPr>
              <a:t>Logging in via </a:t>
            </a:r>
            <a:r>
              <a:rPr lang="en-GB" sz="2800" b="0" strike="noStrike" spc="-1" dirty="0" err="1">
                <a:solidFill>
                  <a:schemeClr val="dk2"/>
                </a:solidFill>
                <a:latin typeface="Arial"/>
              </a:rPr>
              <a:t>OpenAthens</a:t>
            </a:r>
            <a:r>
              <a:rPr lang="en-GB" sz="2800" b="0" strike="noStrike" spc="-1" dirty="0">
                <a:solidFill>
                  <a:schemeClr val="dk2"/>
                </a:solidFill>
                <a:latin typeface="Arial"/>
              </a:rPr>
              <a:t> or Shibboleth</a:t>
            </a: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UK Universities</a:t>
            </a:r>
            <a:endParaRPr lang="en-GB" sz="2400" b="0" strike="noStrike" spc="-1">
              <a:solidFill>
                <a:schemeClr val="dk2"/>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Some further education colleges</a:t>
            </a:r>
            <a:endParaRPr lang="en-GB" sz="2400" b="0" strike="noStrike" spc="-1">
              <a:solidFill>
                <a:schemeClr val="dk2"/>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Some UK Government departments</a:t>
            </a:r>
            <a:endParaRPr lang="en-GB" sz="2400" b="0" strike="noStrike" spc="-1">
              <a:solidFill>
                <a:schemeClr val="dk2"/>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Local authorities</a:t>
            </a:r>
            <a:endParaRPr lang="en-GB" sz="2400" b="0" strike="noStrike" spc="-1">
              <a:solidFill>
                <a:schemeClr val="dk2"/>
              </a:solidFill>
              <a:latin typeface="Arial"/>
            </a:endParaRPr>
          </a:p>
          <a:p>
            <a:pPr marL="228600" indent="-228600" defTabSz="914400">
              <a:lnSpc>
                <a:spcPct val="90000"/>
              </a:lnSpc>
              <a:spcBef>
                <a:spcPts val="1001"/>
              </a:spcBef>
              <a:buClr>
                <a:srgbClr val="212322"/>
              </a:buClr>
              <a:buFont typeface="Arial"/>
              <a:buChar char="•"/>
            </a:pPr>
            <a:r>
              <a:rPr lang="en-GB" sz="2800" b="0" strike="noStrike" spc="-1" dirty="0">
                <a:solidFill>
                  <a:schemeClr val="dk2"/>
                </a:solidFill>
                <a:latin typeface="Arial"/>
              </a:rPr>
              <a:t>UK Data Archive </a:t>
            </a:r>
            <a:r>
              <a:rPr lang="en-GB" spc="-1" dirty="0">
                <a:solidFill>
                  <a:schemeClr val="dk2"/>
                </a:solidFill>
                <a:latin typeface="Arial"/>
              </a:rPr>
              <a:t>account</a:t>
            </a:r>
            <a:endParaRPr lang="en-GB" sz="2800" b="0" strike="noStrike" spc="-1" dirty="0">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International researchers</a:t>
            </a:r>
            <a:endParaRPr lang="en-GB" sz="2400" b="0" strike="noStrike" spc="-1">
              <a:solidFill>
                <a:schemeClr val="dk2"/>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Charities</a:t>
            </a:r>
            <a:endParaRPr lang="en-GB" sz="2400" b="0" strike="noStrike" spc="-1">
              <a:solidFill>
                <a:schemeClr val="dk2"/>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Think tanks</a:t>
            </a:r>
            <a:endParaRPr lang="en-GB" sz="2400" b="0" strike="noStrike" spc="-1">
              <a:solidFill>
                <a:schemeClr val="dk2"/>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Schools</a:t>
            </a:r>
            <a:endParaRPr lang="en-GB" sz="2400" b="0" strike="noStrike" spc="-1">
              <a:solidFill>
                <a:schemeClr val="dk2"/>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Personal researchers</a:t>
            </a:r>
            <a:endParaRPr lang="en-GB" sz="2400" b="0" strike="noStrike" spc="-1">
              <a:solidFill>
                <a:schemeClr val="dk2"/>
              </a:solidFill>
              <a:latin typeface="Arial"/>
            </a:endParaRPr>
          </a:p>
          <a:p>
            <a:pPr marL="685800" lvl="1" indent="-228600" defTabSz="914400">
              <a:lnSpc>
                <a:spcPct val="90000"/>
              </a:lnSpc>
              <a:spcBef>
                <a:spcPts val="499"/>
              </a:spcBef>
              <a:buClr>
                <a:srgbClr val="212322"/>
              </a:buClr>
              <a:buFont typeface="Arial"/>
              <a:buChar char="•"/>
            </a:pPr>
            <a:r>
              <a:rPr lang="en-GB" sz="2400" b="0" strike="noStrike" spc="-1" dirty="0">
                <a:solidFill>
                  <a:schemeClr val="dk2"/>
                </a:solidFill>
                <a:latin typeface="Arial"/>
              </a:rPr>
              <a:t>Commercial organisations</a:t>
            </a:r>
            <a:endParaRPr lang="en-GB" sz="2400" b="0" strike="noStrike" spc="-1">
              <a:solidFill>
                <a:schemeClr val="dk2"/>
              </a:solidFill>
              <a:latin typeface="Arial"/>
            </a:endParaRPr>
          </a:p>
          <a:p>
            <a:pPr indent="0" defTabSz="914400">
              <a:lnSpc>
                <a:spcPct val="90000"/>
              </a:lnSpc>
              <a:spcBef>
                <a:spcPts val="1001"/>
              </a:spcBef>
              <a:buNone/>
              <a:tabLst>
                <a:tab pos="0" algn="l"/>
              </a:tabLst>
            </a:pPr>
            <a:endParaRPr lang="en-GB" sz="2800" b="0" strike="noStrike" spc="-1">
              <a:solidFill>
                <a:srgbClr val="000000"/>
              </a:solidFill>
              <a:latin typeface="Arial"/>
            </a:endParaRPr>
          </a:p>
        </p:txBody>
      </p:sp>
      <p:sp>
        <p:nvSpPr>
          <p:cNvPr id="4" name="PlaceHolder 3"/>
          <p:cNvSpPr>
            <a:spLocks noGrp="1"/>
          </p:cNvSpPr>
          <p:nvPr>
            <p:ph type="sldNum" idx="137"/>
          </p:nvPr>
        </p:nvSpPr>
        <p:spPr/>
        <p:txBody>
          <a:bodyPr/>
          <a:lstStyle/>
          <a:p>
            <a:fld id="{60BC1F65-BA0C-40AC-BB56-B1BDF51BD485}" type="slidenum">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dirty="0">
                <a:solidFill>
                  <a:schemeClr val="dk1"/>
                </a:solidFill>
                <a:latin typeface="Arial"/>
              </a:rPr>
              <a:t>Resources and references</a:t>
            </a:r>
            <a:endParaRPr lang="en-GB" sz="3600" b="0" strike="noStrike" spc="-1" dirty="0">
              <a:solidFill>
                <a:schemeClr val="dk1"/>
              </a:solidFill>
              <a:latin typeface="Arial"/>
            </a:endParaRPr>
          </a:p>
        </p:txBody>
      </p:sp>
      <p:sp>
        <p:nvSpPr>
          <p:cNvPr id="338" name="PlaceHolder 2"/>
          <p:cNvSpPr>
            <a:spLocks noGrp="1"/>
          </p:cNvSpPr>
          <p:nvPr>
            <p:ph/>
          </p:nvPr>
        </p:nvSpPr>
        <p:spPr>
          <a:xfrm>
            <a:off x="838080" y="1548720"/>
            <a:ext cx="8843040" cy="4770360"/>
          </a:xfrm>
          <a:prstGeom prst="rect">
            <a:avLst/>
          </a:prstGeom>
          <a:noFill/>
          <a:ln w="0">
            <a:noFill/>
          </a:ln>
        </p:spPr>
        <p:txBody>
          <a:bodyPr lIns="91440" tIns="45720" rIns="91440" bIns="45720" anchor="t">
            <a:normAutofit fontScale="89166" lnSpcReduction="10000"/>
          </a:bodyPr>
          <a:lstStyle/>
          <a:p>
            <a:pPr>
              <a:spcBef>
                <a:spcPts val="1001"/>
              </a:spcBef>
              <a:buClr>
                <a:srgbClr val="212322"/>
              </a:buClr>
              <a:buFont typeface="Arial"/>
              <a:buChar char="•"/>
            </a:pPr>
            <a:r>
              <a:rPr lang="en-GB" spc="-1" dirty="0">
                <a:latin typeface="Arial"/>
                <a:cs typeface="Arial"/>
                <a:hlinkClick r:id="rId3">
                  <a:extLst>
                    <a:ext uri="{A12FA001-AC4F-418D-AE19-62706E023703}">
                      <ahyp:hlinkClr xmlns:ahyp="http://schemas.microsoft.com/office/drawing/2018/hyperlinkcolor" val="tx"/>
                    </a:ext>
                  </a:extLst>
                </a:hlinkClick>
              </a:rPr>
              <a:t>UK Data Service website</a:t>
            </a:r>
          </a:p>
          <a:p>
            <a:pPr>
              <a:spcBef>
                <a:spcPts val="1001"/>
              </a:spcBef>
              <a:buClr>
                <a:srgbClr val="212322"/>
              </a:buClr>
              <a:buFont typeface="Arial"/>
              <a:buChar char="•"/>
            </a:pPr>
            <a:r>
              <a:rPr lang="en-GB" spc="-1" dirty="0">
                <a:latin typeface="Arial"/>
                <a:cs typeface="Arial"/>
                <a:hlinkClick r:id="rId4">
                  <a:extLst>
                    <a:ext uri="{A12FA001-AC4F-418D-AE19-62706E023703}">
                      <ahyp:hlinkClr xmlns:ahyp="http://schemas.microsoft.com/office/drawing/2018/hyperlinkcolor" val="tx"/>
                    </a:ext>
                  </a:extLst>
                </a:hlinkClick>
              </a:rPr>
              <a:t>ILO employment-related definitions</a:t>
            </a:r>
            <a:endParaRPr lang="en-GB" b="0" strike="noStrike" spc="-1">
              <a:latin typeface="Arial"/>
              <a:cs typeface="Arial"/>
            </a:endParaRPr>
          </a:p>
          <a:p>
            <a:pPr>
              <a:spcBef>
                <a:spcPts val="1001"/>
              </a:spcBef>
              <a:buClr>
                <a:srgbClr val="212322"/>
              </a:buClr>
              <a:buFont typeface="Arial"/>
              <a:buChar char="•"/>
            </a:pPr>
            <a:r>
              <a:rPr lang="en-GB" spc="-1" dirty="0">
                <a:latin typeface="Arial"/>
                <a:cs typeface="Arial"/>
              </a:rPr>
              <a:t>Labour Force Survey:</a:t>
            </a:r>
          </a:p>
          <a:p>
            <a:pPr lvl="1">
              <a:spcBef>
                <a:spcPts val="1001"/>
              </a:spcBef>
              <a:buClr>
                <a:srgbClr val="212322"/>
              </a:buClr>
              <a:buFont typeface="Arial"/>
              <a:buChar char="•"/>
            </a:pPr>
            <a:r>
              <a:rPr lang="en-GB" sz="2200" spc="-1" dirty="0">
                <a:latin typeface="Arial"/>
                <a:cs typeface="Arial"/>
                <a:hlinkClick r:id="rId5">
                  <a:extLst>
                    <a:ext uri="{A12FA001-AC4F-418D-AE19-62706E023703}">
                      <ahyp:hlinkClr xmlns:ahyp="http://schemas.microsoft.com/office/drawing/2018/hyperlinkcolor" val="tx"/>
                    </a:ext>
                  </a:extLst>
                </a:hlinkClick>
              </a:rPr>
              <a:t>Office for National Statistics website</a:t>
            </a:r>
            <a:endParaRPr lang="en-GB" sz="2200" spc="-1">
              <a:latin typeface="Arial"/>
              <a:cs typeface="Arial"/>
            </a:endParaRPr>
          </a:p>
          <a:p>
            <a:pPr lvl="1">
              <a:spcBef>
                <a:spcPts val="1001"/>
              </a:spcBef>
              <a:buClr>
                <a:srgbClr val="212322"/>
              </a:buClr>
              <a:buFont typeface="Arial"/>
              <a:buChar char="•"/>
            </a:pPr>
            <a:r>
              <a:rPr lang="en-GB" sz="2200" spc="-1" dirty="0">
                <a:latin typeface="Arial"/>
                <a:cs typeface="Arial"/>
                <a:hlinkClick r:id="rId6">
                  <a:extLst>
                    <a:ext uri="{A12FA001-AC4F-418D-AE19-62706E023703}">
                      <ahyp:hlinkClr xmlns:ahyp="http://schemas.microsoft.com/office/drawing/2018/hyperlinkcolor" val="tx"/>
                    </a:ext>
                  </a:extLst>
                </a:hlinkClick>
              </a:rPr>
              <a:t>Labour market statistics</a:t>
            </a:r>
            <a:endParaRPr lang="en-GB" sz="2200" spc="-1">
              <a:latin typeface="Arial"/>
              <a:cs typeface="Arial"/>
            </a:endParaRPr>
          </a:p>
          <a:p>
            <a:pPr lvl="1">
              <a:spcBef>
                <a:spcPts val="1001"/>
              </a:spcBef>
              <a:buClr>
                <a:srgbClr val="212322"/>
              </a:buClr>
              <a:buFont typeface="Arial"/>
              <a:buChar char="•"/>
            </a:pPr>
            <a:r>
              <a:rPr lang="en-GB" sz="2200" spc="-1" dirty="0">
                <a:latin typeface="Arial"/>
                <a:cs typeface="Arial"/>
                <a:hlinkClick r:id="rId7">
                  <a:extLst>
                    <a:ext uri="{A12FA001-AC4F-418D-AE19-62706E023703}">
                      <ahyp:hlinkClr xmlns:ahyp="http://schemas.microsoft.com/office/drawing/2018/hyperlinkcolor" val="tx"/>
                    </a:ext>
                  </a:extLst>
                </a:hlinkClick>
              </a:rPr>
              <a:t>Series page on the UKDS website</a:t>
            </a:r>
            <a:endParaRPr lang="en-GB" sz="2200" spc="-1">
              <a:latin typeface="Arial"/>
              <a:cs typeface="Arial"/>
            </a:endParaRPr>
          </a:p>
          <a:p>
            <a:pPr lvl="1">
              <a:spcBef>
                <a:spcPts val="1001"/>
              </a:spcBef>
              <a:buClr>
                <a:srgbClr val="212322"/>
              </a:buClr>
              <a:buFont typeface="Arial"/>
              <a:buChar char="•"/>
            </a:pPr>
            <a:r>
              <a:rPr lang="en-GB" sz="2200" spc="-1" dirty="0">
                <a:latin typeface="Arial"/>
                <a:cs typeface="Arial"/>
                <a:hlinkClick r:id="rId8">
                  <a:extLst>
                    <a:ext uri="{A12FA001-AC4F-418D-AE19-62706E023703}">
                      <ahyp:hlinkClr xmlns:ahyp="http://schemas.microsoft.com/office/drawing/2018/hyperlinkcolor" val="tx"/>
                    </a:ext>
                  </a:extLst>
                </a:hlinkClick>
              </a:rPr>
              <a:t>Variables documentation</a:t>
            </a:r>
            <a:endParaRPr lang="en-GB" sz="2200" spc="-1">
              <a:latin typeface="Arial"/>
              <a:cs typeface="Arial"/>
            </a:endParaRPr>
          </a:p>
          <a:p>
            <a:pPr>
              <a:spcBef>
                <a:spcPts val="1001"/>
              </a:spcBef>
              <a:buClr>
                <a:srgbClr val="212322"/>
              </a:buClr>
              <a:buFont typeface="Arial"/>
              <a:buChar char="•"/>
            </a:pPr>
            <a:r>
              <a:rPr lang="en-GB" spc="-1" dirty="0">
                <a:latin typeface="Arial"/>
                <a:cs typeface="Arial"/>
              </a:rPr>
              <a:t>Other surveys </a:t>
            </a:r>
            <a:r>
              <a:rPr lang="en-GB" spc="-1" dirty="0">
                <a:latin typeface="Arial"/>
              </a:rPr>
              <a:t>on the UKDS website:</a:t>
            </a:r>
            <a:endParaRPr lang="en-GB" b="0" strike="noStrike" spc="-1" dirty="0">
              <a:latin typeface="Arial"/>
              <a:cs typeface="Arial"/>
            </a:endParaRPr>
          </a:p>
          <a:p>
            <a:pPr lvl="1">
              <a:spcBef>
                <a:spcPts val="1001"/>
              </a:spcBef>
              <a:buClr>
                <a:srgbClr val="212322"/>
              </a:buClr>
              <a:buFont typeface="Arial"/>
              <a:buChar char="•"/>
            </a:pPr>
            <a:r>
              <a:rPr lang="en-GB" sz="2200" spc="-1" dirty="0">
                <a:latin typeface="Arial"/>
                <a:cs typeface="Arial"/>
                <a:hlinkClick r:id="rId9">
                  <a:extLst>
                    <a:ext uri="{A12FA001-AC4F-418D-AE19-62706E023703}">
                      <ahyp:hlinkClr xmlns:ahyp="http://schemas.microsoft.com/office/drawing/2018/hyperlinkcolor" val="tx"/>
                    </a:ext>
                  </a:extLst>
                </a:hlinkClick>
              </a:rPr>
              <a:t>Family Resources Survey</a:t>
            </a:r>
            <a:endParaRPr lang="en-GB" sz="2200" spc="-1">
              <a:latin typeface="Arial"/>
              <a:cs typeface="Arial"/>
            </a:endParaRPr>
          </a:p>
          <a:p>
            <a:pPr lvl="1">
              <a:spcBef>
                <a:spcPts val="1001"/>
              </a:spcBef>
              <a:buClr>
                <a:srgbClr val="212322"/>
              </a:buClr>
              <a:buFont typeface="Arial"/>
              <a:buChar char="•"/>
            </a:pPr>
            <a:r>
              <a:rPr lang="en-GB" sz="2200" spc="-1" dirty="0">
                <a:latin typeface="Arial"/>
                <a:cs typeface="Arial"/>
                <a:hlinkClick r:id="rId10">
                  <a:extLst>
                    <a:ext uri="{A12FA001-AC4F-418D-AE19-62706E023703}">
                      <ahyp:hlinkClr xmlns:ahyp="http://schemas.microsoft.com/office/drawing/2018/hyperlinkcolor" val="tx"/>
                    </a:ext>
                  </a:extLst>
                </a:hlinkClick>
              </a:rPr>
              <a:t>British Social Attitudes Survey</a:t>
            </a:r>
            <a:endParaRPr lang="en-GB" sz="2200" spc="-1">
              <a:latin typeface="Arial"/>
              <a:cs typeface="Arial"/>
            </a:endParaRPr>
          </a:p>
          <a:p>
            <a:pPr lvl="1">
              <a:spcBef>
                <a:spcPts val="1001"/>
              </a:spcBef>
              <a:buClr>
                <a:srgbClr val="212322"/>
              </a:buClr>
              <a:buFont typeface="Arial"/>
              <a:buChar char="•"/>
            </a:pPr>
            <a:r>
              <a:rPr lang="en-GB" sz="2200" spc="-1" dirty="0">
                <a:latin typeface="Arial"/>
                <a:cs typeface="Arial"/>
                <a:hlinkClick r:id="rId11">
                  <a:extLst>
                    <a:ext uri="{A12FA001-AC4F-418D-AE19-62706E023703}">
                      <ahyp:hlinkClr xmlns:ahyp="http://schemas.microsoft.com/office/drawing/2018/hyperlinkcolor" val="tx"/>
                    </a:ext>
                  </a:extLst>
                </a:hlinkClick>
              </a:rPr>
              <a:t>European Working Conditions Survey</a:t>
            </a:r>
            <a:endParaRPr lang="en-GB" sz="2200" spc="-1">
              <a:latin typeface="Arial"/>
              <a:cs typeface="Arial"/>
            </a:endParaRPr>
          </a:p>
          <a:p>
            <a:pPr lvl="1">
              <a:spcBef>
                <a:spcPts val="1001"/>
              </a:spcBef>
              <a:buClr>
                <a:srgbClr val="212322"/>
              </a:buClr>
              <a:buFont typeface="Arial"/>
              <a:buChar char="•"/>
            </a:pPr>
            <a:r>
              <a:rPr lang="en-GB" sz="2200" spc="-1" dirty="0">
                <a:latin typeface="Arial"/>
                <a:cs typeface="Arial"/>
                <a:hlinkClick r:id="rId12">
                  <a:extLst>
                    <a:ext uri="{A12FA001-AC4F-418D-AE19-62706E023703}">
                      <ahyp:hlinkClr xmlns:ahyp="http://schemas.microsoft.com/office/drawing/2018/hyperlinkcolor" val="tx"/>
                    </a:ext>
                  </a:extLst>
                </a:hlinkClick>
              </a:rPr>
              <a:t>UK Time Use Survey</a:t>
            </a:r>
            <a:endParaRPr lang="en-GB" sz="2200" spc="-1">
              <a:latin typeface="Arial"/>
              <a:cs typeface="Arial"/>
            </a:endParaRPr>
          </a:p>
          <a:p>
            <a:pPr lvl="1">
              <a:spcBef>
                <a:spcPts val="499"/>
              </a:spcBef>
              <a:buClr>
                <a:srgbClr val="212322"/>
              </a:buClr>
              <a:buFont typeface="Arial"/>
              <a:buChar char="•"/>
            </a:pPr>
            <a:endParaRPr lang="en-GB" sz="2800" spc="-1" dirty="0">
              <a:latin typeface="Arial"/>
              <a:cs typeface="Arial"/>
            </a:endParaRPr>
          </a:p>
          <a:p>
            <a:pPr lvl="1">
              <a:spcBef>
                <a:spcPts val="499"/>
              </a:spcBef>
              <a:buClr>
                <a:srgbClr val="212322"/>
              </a:buClr>
              <a:buFont typeface="Arial"/>
              <a:buChar char="•"/>
            </a:pPr>
            <a:endParaRPr lang="en-GB" sz="2800" spc="-1" dirty="0">
              <a:latin typeface="Arial"/>
              <a:cs typeface="Arial"/>
            </a:endParaRPr>
          </a:p>
        </p:txBody>
      </p:sp>
      <p:sp>
        <p:nvSpPr>
          <p:cNvPr id="4" name="PlaceHolder 3"/>
          <p:cNvSpPr>
            <a:spLocks noGrp="1"/>
          </p:cNvSpPr>
          <p:nvPr>
            <p:ph type="sldNum" idx="137"/>
          </p:nvPr>
        </p:nvSpPr>
        <p:spPr/>
        <p:txBody>
          <a:bodyPr/>
          <a:lstStyle/>
          <a:p>
            <a:fld id="{60BC1F65-BA0C-40AC-BB56-B1BDF51BD485}" type="slidenum">
              <a:t>29</a:t>
            </a:fld>
            <a:endParaRPr/>
          </a:p>
        </p:txBody>
      </p:sp>
    </p:spTree>
    <p:extLst>
      <p:ext uri="{BB962C8B-B14F-4D97-AF65-F5344CB8AC3E}">
        <p14:creationId xmlns:p14="http://schemas.microsoft.com/office/powerpoint/2010/main" val="218183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831960" y="1229400"/>
            <a:ext cx="7346880" cy="255780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en-GB" sz="4400" b="0" strike="noStrike" spc="-1">
                <a:solidFill>
                  <a:schemeClr val="dk1"/>
                </a:solidFill>
                <a:latin typeface="Arial"/>
              </a:rPr>
              <a:t>1. The UK Data Service</a:t>
            </a:r>
            <a:endParaRPr lang="en-GB" sz="4400" b="0" strike="noStrike" spc="-1">
              <a:solidFill>
                <a:srgbClr val="000000"/>
              </a:solidFill>
              <a:latin typeface="Arial"/>
            </a:endParaRPr>
          </a:p>
        </p:txBody>
      </p:sp>
      <p:sp>
        <p:nvSpPr>
          <p:cNvPr id="3" name="PlaceHolder 2"/>
          <p:cNvSpPr>
            <a:spLocks noGrp="1"/>
          </p:cNvSpPr>
          <p:nvPr>
            <p:ph type="sldNum" idx="35"/>
          </p:nvPr>
        </p:nvSpPr>
        <p:spPr/>
        <p:txBody>
          <a:bodyPr/>
          <a:lstStyle/>
          <a:p>
            <a:fld id="{1A299E3E-CFEE-4F47-8665-4C1666D75DC5}" type="slidenum">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831960" y="1229400"/>
            <a:ext cx="7346880" cy="255780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en-GB" sz="4400" b="0" strike="noStrike" spc="-1">
                <a:solidFill>
                  <a:schemeClr val="dk1"/>
                </a:solidFill>
                <a:latin typeface="Arial"/>
              </a:rPr>
              <a:t>Thank you for your attention</a:t>
            </a:r>
            <a:endParaRPr lang="en-GB" sz="4400" b="0" strike="noStrike" spc="-1">
              <a:solidFill>
                <a:srgbClr val="000000"/>
              </a:solidFill>
              <a:latin typeface="Arial"/>
            </a:endParaRPr>
          </a:p>
        </p:txBody>
      </p:sp>
      <p:sp>
        <p:nvSpPr>
          <p:cNvPr id="345" name="PlaceHolder 2"/>
          <p:cNvSpPr>
            <a:spLocks noGrp="1"/>
          </p:cNvSpPr>
          <p:nvPr>
            <p:ph/>
          </p:nvPr>
        </p:nvSpPr>
        <p:spPr>
          <a:xfrm>
            <a:off x="831960" y="3814920"/>
            <a:ext cx="7336080" cy="149940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en-GB" sz="2400" b="0" strike="noStrike" spc="-1">
                <a:solidFill>
                  <a:schemeClr val="dk2">
                    <a:lumMod val="75000"/>
                    <a:lumOff val="25000"/>
                  </a:schemeClr>
                </a:solidFill>
                <a:latin typeface="Arial"/>
              </a:rPr>
              <a:t>Pierre Walthéry, UK Data Service</a:t>
            </a:r>
            <a:endParaRPr lang="en-GB" sz="2400" b="0" strike="noStrike" spc="-1">
              <a:solidFill>
                <a:srgbClr val="000000"/>
              </a:solidFill>
              <a:latin typeface="Arial"/>
            </a:endParaRPr>
          </a:p>
          <a:p>
            <a:pPr indent="0" defTabSz="914400">
              <a:lnSpc>
                <a:spcPct val="90000"/>
              </a:lnSpc>
              <a:spcBef>
                <a:spcPts val="1001"/>
              </a:spcBef>
              <a:buNone/>
              <a:tabLst>
                <a:tab pos="0" algn="l"/>
              </a:tabLst>
            </a:pPr>
            <a:r>
              <a:rPr lang="en-GB" sz="2400" b="0" u="sng" strike="noStrike" spc="-1">
                <a:solidFill>
                  <a:schemeClr val="dk2">
                    <a:lumMod val="75000"/>
                    <a:lumOff val="25000"/>
                  </a:schemeClr>
                </a:solidFill>
                <a:uFillTx/>
                <a:latin typeface="Arial"/>
                <a:hlinkClick r:id="rId2"/>
              </a:rPr>
              <a:t>pierre.walthery@manchester.ac.uk</a:t>
            </a:r>
            <a:endParaRPr lang="en-GB" sz="2400" b="0" strike="noStrike" spc="-1">
              <a:solidFill>
                <a:srgbClr val="000000"/>
              </a:solidFill>
              <a:latin typeface="Arial"/>
            </a:endParaRPr>
          </a:p>
          <a:p>
            <a:pPr indent="0" defTabSz="914400">
              <a:lnSpc>
                <a:spcPct val="90000"/>
              </a:lnSpc>
              <a:spcBef>
                <a:spcPts val="1001"/>
              </a:spcBef>
              <a:buNone/>
              <a:tabLst>
                <a:tab pos="0" algn="l"/>
              </a:tabLst>
            </a:pPr>
            <a:endParaRPr lang="en-GB" sz="2400" b="0" strike="noStrike" spc="-1">
              <a:solidFill>
                <a:srgbClr val="000000"/>
              </a:solidFill>
              <a:latin typeface="Arial"/>
            </a:endParaRPr>
          </a:p>
        </p:txBody>
      </p:sp>
      <p:sp>
        <p:nvSpPr>
          <p:cNvPr id="4" name="PlaceHolder 3"/>
          <p:cNvSpPr>
            <a:spLocks noGrp="1"/>
          </p:cNvSpPr>
          <p:nvPr>
            <p:ph type="sldNum" idx="35"/>
          </p:nvPr>
        </p:nvSpPr>
        <p:spPr/>
        <p:txBody>
          <a:bodyPr/>
          <a:lstStyle/>
          <a:p>
            <a:fld id="{81B92243-E677-4A1B-96D3-D3F823C46BD3}" type="slidenum">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a:solidFill>
                  <a:schemeClr val="dk1"/>
                </a:solidFill>
                <a:latin typeface="Arial"/>
              </a:rPr>
              <a:t>What is the UK Data Service?</a:t>
            </a:r>
            <a:endParaRPr lang="en-GB" sz="3600" b="0" strike="noStrike" spc="-1">
              <a:solidFill>
                <a:srgbClr val="000000"/>
              </a:solidFill>
              <a:latin typeface="Arial"/>
            </a:endParaRPr>
          </a:p>
        </p:txBody>
      </p:sp>
      <p:sp>
        <p:nvSpPr>
          <p:cNvPr id="265" name="Text Placeholder 2"/>
          <p:cNvSpPr/>
          <p:nvPr/>
        </p:nvSpPr>
        <p:spPr>
          <a:xfrm>
            <a:off x="981000" y="1691640"/>
            <a:ext cx="8843040" cy="406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228600" indent="-228600" defTabSz="914400">
              <a:lnSpc>
                <a:spcPct val="90000"/>
              </a:lnSpc>
              <a:spcBef>
                <a:spcPts val="1001"/>
              </a:spcBef>
              <a:buClr>
                <a:srgbClr val="212322"/>
              </a:buClr>
              <a:buFont typeface="Arial"/>
              <a:buChar char="•"/>
            </a:pPr>
            <a:r>
              <a:rPr lang="en-GB" sz="2400" b="0" strike="noStrike" spc="-1">
                <a:solidFill>
                  <a:schemeClr val="dk2"/>
                </a:solidFill>
                <a:latin typeface="Arial"/>
              </a:rPr>
              <a:t>Who are we?</a:t>
            </a:r>
            <a:endParaRPr lang="en-GB" sz="24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Main repository of UK secondary social science data</a:t>
            </a:r>
            <a:endParaRPr lang="en-GB" sz="20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A provider of support, training and guidance</a:t>
            </a:r>
            <a:endParaRPr lang="en-GB" sz="20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Freely accessible, funded by the ESRC</a:t>
            </a:r>
            <a:endParaRPr lang="en-GB" sz="2000" b="0" strike="noStrike" spc="-1">
              <a:solidFill>
                <a:srgbClr val="000000"/>
              </a:solidFill>
              <a:latin typeface="Arial"/>
            </a:endParaRPr>
          </a:p>
          <a:p>
            <a:pPr marL="228600" indent="-228600" defTabSz="914400">
              <a:lnSpc>
                <a:spcPct val="90000"/>
              </a:lnSpc>
              <a:spcBef>
                <a:spcPts val="1001"/>
              </a:spcBef>
              <a:buClr>
                <a:srgbClr val="212322"/>
              </a:buClr>
              <a:buFont typeface="Arial"/>
              <a:buChar char="•"/>
            </a:pPr>
            <a:r>
              <a:rPr lang="en-GB" sz="2400" b="0" strike="noStrike" spc="-1">
                <a:solidFill>
                  <a:schemeClr val="dk2"/>
                </a:solidFill>
                <a:latin typeface="Arial"/>
              </a:rPr>
              <a:t>Who are we for?</a:t>
            </a:r>
            <a:endParaRPr lang="en-GB" sz="24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Academic researchers and students</a:t>
            </a:r>
            <a:endParaRPr lang="en-GB" sz="20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Government analysts</a:t>
            </a:r>
            <a:endParaRPr lang="en-GB" sz="20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Charities and the voluntary sector</a:t>
            </a:r>
            <a:endParaRPr lang="en-GB" sz="20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Business consultants</a:t>
            </a:r>
            <a:endParaRPr lang="en-GB" sz="2000" b="0" strike="noStrike" spc="-1">
              <a:solidFill>
                <a:srgbClr val="000000"/>
              </a:solidFill>
              <a:latin typeface="Arial"/>
            </a:endParaRPr>
          </a:p>
          <a:p>
            <a:pPr marL="685800" lvl="1" indent="-228600" defTabSz="914400">
              <a:lnSpc>
                <a:spcPct val="90000"/>
              </a:lnSpc>
              <a:spcBef>
                <a:spcPts val="499"/>
              </a:spcBef>
              <a:buClr>
                <a:srgbClr val="212322"/>
              </a:buClr>
              <a:buFont typeface="Arial"/>
              <a:buChar char="•"/>
            </a:pPr>
            <a:r>
              <a:rPr lang="en-GB" sz="2000" b="0" strike="noStrike" spc="-1">
                <a:solidFill>
                  <a:schemeClr val="dk2"/>
                </a:solidFill>
                <a:latin typeface="Arial"/>
              </a:rPr>
              <a:t>Independent research centres &amp; think tanks</a:t>
            </a:r>
            <a:endParaRPr lang="en-GB" sz="2000" b="0" strike="noStrike" spc="-1">
              <a:solidFill>
                <a:srgbClr val="000000"/>
              </a:solidFill>
              <a:latin typeface="Arial"/>
            </a:endParaRPr>
          </a:p>
          <a:p>
            <a:pPr defTabSz="914400">
              <a:lnSpc>
                <a:spcPct val="90000"/>
              </a:lnSpc>
              <a:spcBef>
                <a:spcPts val="1001"/>
              </a:spcBef>
            </a:pPr>
            <a:endParaRPr lang="en-GB" sz="2400" b="0" strike="noStrike" spc="-1">
              <a:solidFill>
                <a:srgbClr val="000000"/>
              </a:solidFill>
              <a:latin typeface="Arial"/>
            </a:endParaRPr>
          </a:p>
        </p:txBody>
      </p:sp>
      <p:sp>
        <p:nvSpPr>
          <p:cNvPr id="3" name="PlaceHolder 2"/>
          <p:cNvSpPr>
            <a:spLocks noGrp="1"/>
          </p:cNvSpPr>
          <p:nvPr>
            <p:ph type="sldNum" idx="62"/>
          </p:nvPr>
        </p:nvSpPr>
        <p:spPr/>
        <p:txBody>
          <a:bodyPr/>
          <a:lstStyle/>
          <a:p>
            <a:fld id="{51FFB746-E764-44A2-8FBD-38194B57D507}" type="slidenum">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dirty="0">
                <a:solidFill>
                  <a:schemeClr val="dk1"/>
                </a:solidFill>
                <a:latin typeface="Arial"/>
              </a:rPr>
              <a:t>Data </a:t>
            </a:r>
            <a:r>
              <a:rPr lang="en-GB" sz="3600" spc="-1" dirty="0">
                <a:solidFill>
                  <a:schemeClr val="dk1"/>
                </a:solidFill>
                <a:latin typeface="Arial"/>
              </a:rPr>
              <a:t>curation</a:t>
            </a:r>
            <a:endParaRPr lang="en-GB" sz="3600" b="0" strike="noStrike" spc="-1" dirty="0">
              <a:solidFill>
                <a:schemeClr val="dk1"/>
              </a:solidFill>
              <a:latin typeface="Arial"/>
            </a:endParaRPr>
          </a:p>
        </p:txBody>
      </p:sp>
      <p:sp>
        <p:nvSpPr>
          <p:cNvPr id="267" name="Text Placeholder 2"/>
          <p:cNvSpPr/>
          <p:nvPr/>
        </p:nvSpPr>
        <p:spPr>
          <a:xfrm>
            <a:off x="981000" y="1699923"/>
            <a:ext cx="8843040" cy="406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UK surveys:</a:t>
            </a:r>
          </a:p>
          <a:p>
            <a:pPr marL="685800" lvl="1" indent="-228600" defTabSz="914400">
              <a:lnSpc>
                <a:spcPct val="90000"/>
              </a:lnSpc>
              <a:spcBef>
                <a:spcPts val="499"/>
              </a:spcBef>
              <a:buClr>
                <a:srgbClr val="212322"/>
              </a:buClr>
              <a:buFont typeface="Arial"/>
              <a:buChar char="•"/>
            </a:pPr>
            <a:r>
              <a:rPr lang="en-GB" sz="2000" b="0" strike="noStrike" spc="-1" dirty="0">
                <a:solidFill>
                  <a:schemeClr val="dk2"/>
                </a:solidFill>
                <a:latin typeface="Arial"/>
              </a:rPr>
              <a:t>Large-scale cross-sectional government surveys series</a:t>
            </a:r>
          </a:p>
          <a:p>
            <a:pPr marL="685800" lvl="1" indent="-228600" defTabSz="914400">
              <a:lnSpc>
                <a:spcPct val="90000"/>
              </a:lnSpc>
              <a:spcBef>
                <a:spcPts val="499"/>
              </a:spcBef>
              <a:buClr>
                <a:srgbClr val="212322"/>
              </a:buClr>
              <a:buFont typeface="Arial"/>
              <a:buChar char="•"/>
            </a:pPr>
            <a:r>
              <a:rPr lang="en-GB" sz="2000" b="0" strike="noStrike" spc="-1" dirty="0">
                <a:solidFill>
                  <a:schemeClr val="dk2"/>
                </a:solidFill>
                <a:latin typeface="Arial"/>
              </a:rPr>
              <a:t>Major longitudinal surveys (</a:t>
            </a:r>
            <a:r>
              <a:rPr lang="en-GB" sz="2000" b="0" strike="noStrike" spc="-1" dirty="0" err="1">
                <a:solidFill>
                  <a:schemeClr val="dk2"/>
                </a:solidFill>
                <a:latin typeface="Arial"/>
              </a:rPr>
              <a:t>ie</a:t>
            </a:r>
            <a:r>
              <a:rPr lang="en-GB" sz="2000" b="0" strike="noStrike" spc="-1" dirty="0">
                <a:solidFill>
                  <a:schemeClr val="dk2"/>
                </a:solidFill>
                <a:latin typeface="Arial"/>
              </a:rPr>
              <a:t> following individuals over time)</a:t>
            </a:r>
          </a:p>
          <a:p>
            <a:pPr marL="685800" lvl="1" indent="-228600" defTabSz="914400">
              <a:lnSpc>
                <a:spcPct val="90000"/>
              </a:lnSpc>
              <a:spcBef>
                <a:spcPts val="499"/>
              </a:spcBef>
              <a:buClr>
                <a:srgbClr val="212322"/>
              </a:buClr>
              <a:buFont typeface="Arial"/>
              <a:buChar char="•"/>
            </a:pPr>
            <a:r>
              <a:rPr lang="en-GB" sz="2000" b="0" strike="noStrike" spc="-1" dirty="0">
                <a:solidFill>
                  <a:schemeClr val="dk2"/>
                </a:solidFill>
                <a:latin typeface="Arial"/>
              </a:rPr>
              <a:t>One off academic studies</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Multinational survey data and aggregate databanks</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Census data – modern and historical</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Business and administrative microdata</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Range of multimedia qualitative data sources</a:t>
            </a:r>
          </a:p>
          <a:p>
            <a:pPr>
              <a:lnSpc>
                <a:spcPct val="90000"/>
              </a:lnSpc>
              <a:spcBef>
                <a:spcPts val="1001"/>
              </a:spcBef>
            </a:pPr>
            <a:r>
              <a:rPr lang="en-GB" sz="2400" spc="-1" dirty="0">
                <a:solidFill>
                  <a:srgbClr val="000000"/>
                </a:solidFill>
                <a:latin typeface="Arial"/>
                <a:cs typeface="Arial"/>
              </a:rPr>
              <a:t> </a:t>
            </a:r>
            <a:endParaRPr lang="en-GB" sz="2400" b="0" strike="noStrike" spc="-1" dirty="0">
              <a:solidFill>
                <a:srgbClr val="000000"/>
              </a:solidFill>
              <a:latin typeface="Arial"/>
            </a:endParaRPr>
          </a:p>
        </p:txBody>
      </p:sp>
      <p:sp>
        <p:nvSpPr>
          <p:cNvPr id="3" name="PlaceHolder 2"/>
          <p:cNvSpPr>
            <a:spLocks noGrp="1"/>
          </p:cNvSpPr>
          <p:nvPr>
            <p:ph type="sldNum" idx="62"/>
          </p:nvPr>
        </p:nvSpPr>
        <p:spPr/>
        <p:txBody>
          <a:bodyPr/>
          <a:lstStyle/>
          <a:p>
            <a:fld id="{D3AC7677-B6B7-4DFF-8461-60DBC67222C0}" type="slidenum">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dirty="0">
                <a:solidFill>
                  <a:schemeClr val="dk2"/>
                </a:solidFill>
                <a:latin typeface="Arial"/>
              </a:rPr>
              <a:t>Provision of</a:t>
            </a:r>
            <a:r>
              <a:rPr lang="en-GB" sz="3600" b="0" strike="noStrike" spc="-1" dirty="0">
                <a:solidFill>
                  <a:schemeClr val="dk2"/>
                </a:solidFill>
                <a:latin typeface="Arial"/>
              </a:rPr>
              <a:t> support and training</a:t>
            </a:r>
            <a:endParaRPr lang="en-US" sz="3600">
              <a:solidFill>
                <a:schemeClr val="dk2"/>
              </a:solidFill>
              <a:cs typeface="Arial"/>
            </a:endParaRPr>
          </a:p>
        </p:txBody>
      </p:sp>
      <p:sp>
        <p:nvSpPr>
          <p:cNvPr id="269"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212322"/>
              </a:buClr>
              <a:buFont typeface="Arial"/>
              <a:buChar char="•"/>
            </a:pPr>
            <a:endParaRPr lang="en-GB" sz="24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Helpdesk for data-related queries</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Webinars, drop-ins and workshops: datasets, methods and software focused</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Online learning materials: data skills modules, guides </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New forms of data </a:t>
            </a:r>
            <a:r>
              <a:rPr lang="en-GB" sz="2400" b="0" strike="noStrike" spc="-1" dirty="0" err="1">
                <a:solidFill>
                  <a:schemeClr val="dk2"/>
                </a:solidFill>
                <a:latin typeface="Arial"/>
              </a:rPr>
              <a:t>ie</a:t>
            </a:r>
            <a:r>
              <a:rPr lang="en-GB" sz="2400" b="0" strike="noStrike" spc="-1" dirty="0">
                <a:solidFill>
                  <a:schemeClr val="dk2"/>
                </a:solidFill>
                <a:latin typeface="Arial"/>
              </a:rPr>
              <a:t> computational social science.</a:t>
            </a: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Supporting data literacy among undergraduate students</a:t>
            </a:r>
          </a:p>
          <a:p>
            <a:pPr indent="0" defTabSz="914400">
              <a:lnSpc>
                <a:spcPct val="90000"/>
              </a:lnSpc>
              <a:spcBef>
                <a:spcPts val="1001"/>
              </a:spcBef>
              <a:buNone/>
              <a:tabLst>
                <a:tab pos="0" algn="l"/>
              </a:tabLst>
            </a:pPr>
            <a:endParaRPr lang="en-GB" sz="2400" b="0" strike="noStrike" spc="-1">
              <a:solidFill>
                <a:srgbClr val="000000"/>
              </a:solidFill>
              <a:latin typeface="Arial"/>
            </a:endParaRPr>
          </a:p>
        </p:txBody>
      </p:sp>
      <p:sp>
        <p:nvSpPr>
          <p:cNvPr id="4" name="PlaceHolder 3"/>
          <p:cNvSpPr>
            <a:spLocks noGrp="1"/>
          </p:cNvSpPr>
          <p:nvPr>
            <p:ph type="sldNum" idx="62"/>
          </p:nvPr>
        </p:nvSpPr>
        <p:spPr/>
        <p:txBody>
          <a:bodyPr/>
          <a:lstStyle/>
          <a:p>
            <a:fld id="{DB593C8F-523C-4E08-A0A3-0F8651804334}" type="slidenum">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831960" y="1229400"/>
            <a:ext cx="7346880" cy="255780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en-GB" sz="4400" b="0" strike="noStrike" spc="-1" dirty="0">
                <a:solidFill>
                  <a:schemeClr val="dk1"/>
                </a:solidFill>
                <a:latin typeface="Arial"/>
              </a:rPr>
              <a:t>2. </a:t>
            </a:r>
            <a:r>
              <a:rPr lang="en-GB" spc="-1" dirty="0">
                <a:solidFill>
                  <a:schemeClr val="dk1"/>
                </a:solidFill>
                <a:latin typeface="Arial"/>
              </a:rPr>
              <a:t>Definitions</a:t>
            </a:r>
            <a:endParaRPr lang="en-GB" sz="4400" b="0" strike="noStrike" spc="-1" dirty="0">
              <a:solidFill>
                <a:srgbClr val="000000"/>
              </a:solidFill>
              <a:latin typeface="Arial"/>
            </a:endParaRPr>
          </a:p>
        </p:txBody>
      </p:sp>
      <p:sp>
        <p:nvSpPr>
          <p:cNvPr id="3" name="PlaceHolder 2"/>
          <p:cNvSpPr>
            <a:spLocks noGrp="1"/>
          </p:cNvSpPr>
          <p:nvPr>
            <p:ph type="sldNum" idx="35"/>
          </p:nvPr>
        </p:nvSpPr>
        <p:spPr/>
        <p:txBody>
          <a:bodyPr/>
          <a:lstStyle/>
          <a:p>
            <a:fld id="{2F309131-0B8C-43B0-B586-9DBD8846C288}" type="slidenum">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600" b="0" strike="noStrike" spc="-1">
                <a:solidFill>
                  <a:schemeClr val="dk1"/>
                </a:solidFill>
                <a:latin typeface="Arial"/>
              </a:rPr>
              <a:t>‘Work’ vs ‘Employment’ vs ‘Labour’</a:t>
            </a:r>
            <a:endParaRPr lang="en-GB" sz="3600" b="0" strike="noStrike" spc="-1">
              <a:solidFill>
                <a:srgbClr val="000000"/>
              </a:solidFill>
              <a:latin typeface="Arial"/>
            </a:endParaRPr>
          </a:p>
        </p:txBody>
      </p:sp>
      <p:sp>
        <p:nvSpPr>
          <p:cNvPr id="272" name="PlaceHolder 2"/>
          <p:cNvSpPr>
            <a:spLocks noGrp="1"/>
          </p:cNvSpPr>
          <p:nvPr>
            <p:ph/>
          </p:nvPr>
        </p:nvSpPr>
        <p:spPr>
          <a:xfrm>
            <a:off x="838080" y="1548720"/>
            <a:ext cx="8843040" cy="4064760"/>
          </a:xfrm>
          <a:prstGeom prst="rect">
            <a:avLst/>
          </a:prstGeom>
          <a:noFill/>
          <a:ln w="0">
            <a:noFill/>
          </a:ln>
        </p:spPr>
        <p:txBody>
          <a:bodyPr lIns="91440" tIns="45720" rIns="91440" bIns="45720" anchor="t">
            <a:normAutofit fontScale="83333" lnSpcReduction="20000"/>
          </a:bodyPr>
          <a:lstStyle/>
          <a:p>
            <a:pPr>
              <a:spcBef>
                <a:spcPts val="1001"/>
              </a:spcBef>
              <a:buClr>
                <a:srgbClr val="212322"/>
              </a:buClr>
              <a:buFont typeface="Arial"/>
              <a:buChar char="•"/>
            </a:pPr>
            <a:endParaRPr lang="en-GB" sz="24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Employment</a:t>
            </a:r>
          </a:p>
          <a:p>
            <a:pPr lvl="1">
              <a:spcBef>
                <a:spcPts val="499"/>
              </a:spcBef>
              <a:buClr>
                <a:srgbClr val="212322"/>
              </a:buClr>
              <a:buFont typeface="Arial,Sans-Serif"/>
              <a:buChar char="•"/>
            </a:pPr>
            <a:r>
              <a:rPr lang="en-GB" sz="2000" spc="-1" dirty="0">
                <a:solidFill>
                  <a:schemeClr val="dk2"/>
                </a:solidFill>
                <a:latin typeface="Arial"/>
                <a:cs typeface="Arial"/>
              </a:rPr>
              <a:t>A form of economic activity</a:t>
            </a:r>
            <a:endParaRPr lang="en-US" sz="2000" spc="-1" dirty="0">
              <a:solidFill>
                <a:schemeClr val="dk2"/>
              </a:solidFill>
              <a:latin typeface="Arial"/>
              <a:cs typeface="Arial"/>
            </a:endParaRPr>
          </a:p>
          <a:p>
            <a:pPr marL="685800" lvl="1" indent="-228600" defTabSz="914400">
              <a:lnSpc>
                <a:spcPct val="90000"/>
              </a:lnSpc>
              <a:spcBef>
                <a:spcPts val="499"/>
              </a:spcBef>
              <a:buClr>
                <a:srgbClr val="212322"/>
              </a:buClr>
              <a:buFont typeface="Arial"/>
              <a:buChar char="•"/>
            </a:pPr>
            <a:r>
              <a:rPr lang="en-GB" sz="2000" b="0" strike="noStrike" spc="-1" dirty="0">
                <a:solidFill>
                  <a:schemeClr val="dk2"/>
                </a:solidFill>
                <a:latin typeface="Arial"/>
              </a:rPr>
              <a:t>A legal relationship, with a formal definition</a:t>
            </a:r>
            <a:endParaRPr lang="en-GB" sz="2000" b="0" strike="noStrike" spc="-1" dirty="0">
              <a:solidFill>
                <a:schemeClr val="dk2"/>
              </a:solidFill>
              <a:latin typeface="Arial"/>
              <a:cs typeface="Arial"/>
            </a:endParaRPr>
          </a:p>
          <a:p>
            <a:pPr lvl="1">
              <a:spcBef>
                <a:spcPts val="499"/>
              </a:spcBef>
              <a:buClr>
                <a:srgbClr val="212322"/>
              </a:buClr>
              <a:buFont typeface="Arial"/>
              <a:buChar char="•"/>
            </a:pPr>
            <a:r>
              <a:rPr lang="en-GB" sz="2000" spc="-1" dirty="0">
                <a:solidFill>
                  <a:schemeClr val="dk2"/>
                </a:solidFill>
                <a:latin typeface="Arial"/>
              </a:rPr>
              <a:t>Standardised</a:t>
            </a:r>
            <a:r>
              <a:rPr lang="en-GB" sz="2000" b="0" strike="noStrike" spc="-1" dirty="0">
                <a:solidFill>
                  <a:schemeClr val="dk2"/>
                </a:solidFill>
                <a:latin typeface="Arial"/>
              </a:rPr>
              <a:t> statistics across the industrialised world</a:t>
            </a:r>
            <a:endParaRPr lang="en-GB" sz="2000" b="0" strike="noStrike" spc="-1" dirty="0">
              <a:solidFill>
                <a:schemeClr val="dk2"/>
              </a:solidFill>
              <a:latin typeface="Arial"/>
              <a:cs typeface="Arial"/>
            </a:endParaRPr>
          </a:p>
          <a:p>
            <a:pPr marL="228600" indent="-228600" defTabSz="914400">
              <a:lnSpc>
                <a:spcPct val="90000"/>
              </a:lnSpc>
              <a:spcBef>
                <a:spcPts val="1417"/>
              </a:spcBef>
              <a:buClr>
                <a:srgbClr val="212322"/>
              </a:buClr>
              <a:buFont typeface="Arial"/>
              <a:buChar char="•"/>
            </a:pPr>
            <a:r>
              <a:rPr lang="en-US" sz="2000" b="0" strike="noStrike" spc="-1" dirty="0">
                <a:solidFill>
                  <a:schemeClr val="dk2"/>
                </a:solidFill>
                <a:latin typeface="Arial"/>
              </a:rPr>
              <a:t>Work</a:t>
            </a:r>
            <a:endParaRPr lang="en-GB" sz="2000" b="0" strike="noStrike" spc="-1" dirty="0">
              <a:solidFill>
                <a:schemeClr val="dk2"/>
              </a:solidFill>
              <a:latin typeface="Arial"/>
            </a:endParaRPr>
          </a:p>
          <a:p>
            <a:pPr marL="685800" lvl="1" indent="-228600" defTabSz="914400">
              <a:lnSpc>
                <a:spcPct val="90000"/>
              </a:lnSpc>
              <a:spcBef>
                <a:spcPts val="1134"/>
              </a:spcBef>
              <a:buClr>
                <a:srgbClr val="212322"/>
              </a:buClr>
              <a:buFont typeface="Arial"/>
              <a:buChar char="•"/>
            </a:pPr>
            <a:r>
              <a:rPr lang="en-GB" sz="2000" b="0" strike="noStrike" spc="-1" dirty="0">
                <a:solidFill>
                  <a:schemeClr val="dk2"/>
                </a:solidFill>
                <a:latin typeface="Arial"/>
              </a:rPr>
              <a:t>Either a specific form of employment </a:t>
            </a:r>
            <a:r>
              <a:rPr lang="en-GB" sz="2000" b="0" strike="noStrike" spc="-1" dirty="0" err="1">
                <a:solidFill>
                  <a:schemeClr val="dk2"/>
                </a:solidFill>
                <a:latin typeface="Arial"/>
              </a:rPr>
              <a:t>ie</a:t>
            </a:r>
            <a:r>
              <a:rPr lang="en-GB" sz="2000" b="0" strike="noStrike" spc="-1" dirty="0">
                <a:solidFill>
                  <a:schemeClr val="dk2"/>
                </a:solidFill>
                <a:latin typeface="Arial"/>
              </a:rPr>
              <a:t> job</a:t>
            </a:r>
            <a:endParaRPr lang="en-GB" sz="2000" b="0" strike="noStrike" spc="-1" dirty="0">
              <a:solidFill>
                <a:schemeClr val="dk2"/>
              </a:solidFill>
              <a:latin typeface="Arial"/>
              <a:cs typeface="Arial"/>
            </a:endParaRPr>
          </a:p>
          <a:p>
            <a:pPr marL="685800" lvl="1" indent="-228600" defTabSz="914400">
              <a:lnSpc>
                <a:spcPct val="90000"/>
              </a:lnSpc>
              <a:spcBef>
                <a:spcPts val="1134"/>
              </a:spcBef>
              <a:buClr>
                <a:srgbClr val="212322"/>
              </a:buClr>
              <a:buFont typeface="Arial"/>
              <a:buChar char="•"/>
            </a:pPr>
            <a:r>
              <a:rPr lang="en-GB" sz="2000" b="0" strike="noStrike" spc="-1" dirty="0">
                <a:solidFill>
                  <a:schemeClr val="dk2"/>
                </a:solidFill>
                <a:latin typeface="Arial"/>
                <a:ea typeface="Noto Sans CJK SC"/>
              </a:rPr>
              <a:t>… Or the activities and circumstances that take place as part of the employment relationship</a:t>
            </a:r>
            <a:endParaRPr lang="en-GB" sz="2000" b="0" strike="noStrike" spc="-1" dirty="0">
              <a:solidFill>
                <a:schemeClr val="dk2"/>
              </a:solidFill>
              <a:latin typeface="Arial"/>
            </a:endParaRPr>
          </a:p>
          <a:p>
            <a:pPr marL="685800" lvl="1" indent="-228600" defTabSz="914400">
              <a:lnSpc>
                <a:spcPct val="90000"/>
              </a:lnSpc>
              <a:spcBef>
                <a:spcPts val="1134"/>
              </a:spcBef>
              <a:buClr>
                <a:srgbClr val="212322"/>
              </a:buClr>
              <a:buFont typeface="Arial"/>
              <a:buChar char="•"/>
            </a:pPr>
            <a:r>
              <a:rPr lang="en-GB" sz="2000" b="0" strike="noStrike" spc="-1" dirty="0">
                <a:solidFill>
                  <a:schemeClr val="dk2"/>
                </a:solidFill>
                <a:latin typeface="Arial"/>
              </a:rPr>
              <a:t>All work is not employment</a:t>
            </a:r>
          </a:p>
          <a:p>
            <a:pPr marL="431800" indent="-323850">
              <a:spcBef>
                <a:spcPts val="1417"/>
              </a:spcBef>
              <a:buClr>
                <a:srgbClr val="000000"/>
              </a:buClr>
              <a:buSzPct val="45000"/>
              <a:buFont typeface="Wingdings" charset="2"/>
              <a:buChar char=""/>
            </a:pPr>
            <a:r>
              <a:rPr lang="en-GB" sz="2000" b="0" strike="noStrike" spc="-1" dirty="0">
                <a:solidFill>
                  <a:schemeClr val="dk2"/>
                </a:solidFill>
                <a:latin typeface="Arial"/>
              </a:rPr>
              <a:t>Broader aspects</a:t>
            </a:r>
            <a:r>
              <a:rPr lang="en-GB" sz="2000" spc="-1" dirty="0">
                <a:solidFill>
                  <a:schemeClr val="dk2"/>
                </a:solidFill>
                <a:latin typeface="Arial"/>
              </a:rPr>
              <a:t> of work and employments</a:t>
            </a:r>
            <a:endParaRPr lang="en-GB" sz="2000" b="0" strike="noStrike" spc="-1" dirty="0">
              <a:solidFill>
                <a:schemeClr val="dk2"/>
              </a:solidFill>
              <a:latin typeface="Arial"/>
              <a:cs typeface="Arial"/>
            </a:endParaRPr>
          </a:p>
          <a:p>
            <a:pPr lvl="1">
              <a:spcBef>
                <a:spcPts val="499"/>
              </a:spcBef>
              <a:buClr>
                <a:srgbClr val="212322"/>
              </a:buClr>
              <a:buFont typeface="Arial"/>
              <a:buChar char="•"/>
            </a:pPr>
            <a:r>
              <a:rPr lang="en-GB" sz="2000" spc="-1" dirty="0">
                <a:solidFill>
                  <a:schemeClr val="dk2"/>
                </a:solidFill>
                <a:latin typeface="Arial"/>
              </a:rPr>
              <a:t>Task definition and execution</a:t>
            </a:r>
            <a:r>
              <a:rPr lang="en-GB" sz="2000" b="0" strike="noStrike" spc="-1" dirty="0">
                <a:solidFill>
                  <a:schemeClr val="dk2"/>
                </a:solidFill>
                <a:latin typeface="Arial"/>
              </a:rPr>
              <a:t>: ergonomics</a:t>
            </a:r>
            <a:endParaRPr lang="en-GB" sz="2000" b="0" strike="noStrike" spc="-1" dirty="0">
              <a:solidFill>
                <a:schemeClr val="dk2"/>
              </a:solidFill>
              <a:latin typeface="Arial"/>
              <a:cs typeface="Arial"/>
            </a:endParaRPr>
          </a:p>
          <a:p>
            <a:pPr lvl="1">
              <a:spcBef>
                <a:spcPts val="499"/>
              </a:spcBef>
              <a:buClr>
                <a:srgbClr val="212322"/>
              </a:buClr>
              <a:buFont typeface="Arial"/>
              <a:buChar char="•"/>
            </a:pPr>
            <a:r>
              <a:rPr lang="en-GB" sz="2000" b="0" strike="noStrike" spc="-1" dirty="0">
                <a:solidFill>
                  <a:schemeClr val="dk2"/>
                </a:solidFill>
                <a:latin typeface="Arial"/>
              </a:rPr>
              <a:t>Views about </a:t>
            </a:r>
            <a:r>
              <a:rPr lang="en-GB" sz="2000" spc="-1" dirty="0">
                <a:solidFill>
                  <a:schemeClr val="dk2"/>
                </a:solidFill>
                <a:latin typeface="Arial"/>
              </a:rPr>
              <a:t>one's work</a:t>
            </a:r>
            <a:endParaRPr lang="en-GB" sz="2000" b="0" strike="noStrike" spc="-1" dirty="0">
              <a:solidFill>
                <a:schemeClr val="dk2"/>
              </a:solidFill>
              <a:latin typeface="Arial"/>
              <a:cs typeface="Arial"/>
            </a:endParaRPr>
          </a:p>
          <a:p>
            <a:pPr marL="685800" lvl="1" indent="-228600" defTabSz="914400">
              <a:lnSpc>
                <a:spcPct val="90000"/>
              </a:lnSpc>
              <a:spcBef>
                <a:spcPts val="499"/>
              </a:spcBef>
              <a:buClr>
                <a:srgbClr val="212322"/>
              </a:buClr>
              <a:buFont typeface="Arial"/>
              <a:buChar char="•"/>
            </a:pPr>
            <a:r>
              <a:rPr lang="en-GB" sz="2000" b="0" strike="noStrike" spc="-1" dirty="0">
                <a:solidFill>
                  <a:schemeClr val="dk2"/>
                </a:solidFill>
                <a:latin typeface="Arial"/>
              </a:rPr>
              <a:t>Job quality</a:t>
            </a:r>
          </a:p>
        </p:txBody>
      </p:sp>
      <p:sp>
        <p:nvSpPr>
          <p:cNvPr id="4" name="PlaceHolder 3"/>
          <p:cNvSpPr>
            <a:spLocks noGrp="1"/>
          </p:cNvSpPr>
          <p:nvPr>
            <p:ph type="sldNum" idx="62"/>
          </p:nvPr>
        </p:nvSpPr>
        <p:spPr/>
        <p:txBody>
          <a:bodyPr/>
          <a:lstStyle/>
          <a:p>
            <a:fld id="{9C38FBDD-A7A6-4F62-96E2-4CB4236C9429}" type="slidenum">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838080" y="538200"/>
            <a:ext cx="9976680" cy="547920"/>
          </a:xfrm>
          <a:prstGeom prst="rect">
            <a:avLst/>
          </a:prstGeom>
          <a:noFill/>
          <a:ln w="0">
            <a:noFill/>
          </a:ln>
        </p:spPr>
        <p:txBody>
          <a:bodyPr lIns="91440" tIns="45720" rIns="91440" bIns="45720" anchor="ctr">
            <a:noAutofit/>
          </a:bodyPr>
          <a:lstStyle/>
          <a:p>
            <a:pPr>
              <a:tabLst>
                <a:tab pos="0" algn="l"/>
              </a:tabLst>
            </a:pPr>
            <a:r>
              <a:rPr lang="en-GB" sz="3600" spc="-1">
                <a:solidFill>
                  <a:schemeClr val="dk1"/>
                </a:solidFill>
                <a:latin typeface="Arial"/>
              </a:rPr>
              <a:t>Common employment</a:t>
            </a:r>
            <a:r>
              <a:rPr lang="en-GB" sz="3600" b="0" strike="noStrike" spc="-1">
                <a:solidFill>
                  <a:schemeClr val="dk1"/>
                </a:solidFill>
                <a:latin typeface="Arial"/>
              </a:rPr>
              <a:t> related data</a:t>
            </a:r>
          </a:p>
        </p:txBody>
      </p:sp>
      <p:sp>
        <p:nvSpPr>
          <p:cNvPr id="274" name="PlaceHolder 2"/>
          <p:cNvSpPr>
            <a:spLocks noGrp="1"/>
          </p:cNvSpPr>
          <p:nvPr>
            <p:ph/>
          </p:nvPr>
        </p:nvSpPr>
        <p:spPr>
          <a:xfrm>
            <a:off x="838080" y="1512720"/>
            <a:ext cx="8843040" cy="40647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Economic activity (ILO definition)</a:t>
            </a:r>
          </a:p>
          <a:p>
            <a:pPr marL="863600" lvl="1" indent="-323850" defTabSz="914400">
              <a:lnSpc>
                <a:spcPct val="90000"/>
              </a:lnSpc>
              <a:spcBef>
                <a:spcPts val="499"/>
              </a:spcBef>
              <a:buClr>
                <a:srgbClr val="000000"/>
              </a:buClr>
              <a:buSzPct val="75000"/>
              <a:buFont typeface="Symbol" charset="2"/>
              <a:buChar char=""/>
            </a:pPr>
            <a:r>
              <a:rPr lang="en-GB" sz="2000" spc="-1" dirty="0" err="1">
                <a:solidFill>
                  <a:schemeClr val="dk2"/>
                </a:solidFill>
                <a:latin typeface="Arial"/>
              </a:rPr>
              <a:t>ie</a:t>
            </a:r>
            <a:r>
              <a:rPr lang="en-GB" sz="2000" b="0" strike="noStrike" spc="-1" dirty="0">
                <a:solidFill>
                  <a:schemeClr val="dk2"/>
                </a:solidFill>
                <a:latin typeface="Arial"/>
              </a:rPr>
              <a:t> paid work, unemployment and economic inactivity</a:t>
            </a:r>
            <a:endParaRPr lang="en-GB" sz="2000" b="0" strike="noStrike" spc="-1" dirty="0">
              <a:solidFill>
                <a:schemeClr val="dk2"/>
              </a:solidFill>
              <a:latin typeface="Arial"/>
              <a:cs typeface="Arial"/>
            </a:endParaRPr>
          </a:p>
          <a:p>
            <a:pPr>
              <a:spcBef>
                <a:spcPts val="1001"/>
              </a:spcBef>
              <a:buClr>
                <a:srgbClr val="212322"/>
              </a:buClr>
              <a:buFont typeface="Arial"/>
              <a:buChar char="•"/>
            </a:pPr>
            <a:r>
              <a:rPr lang="en-GB" sz="2400" b="0" strike="noStrike" spc="-1" dirty="0">
                <a:solidFill>
                  <a:schemeClr val="dk2"/>
                </a:solidFill>
                <a:latin typeface="Arial"/>
              </a:rPr>
              <a:t>Employment status: </a:t>
            </a:r>
            <a:endParaRPr lang="en-GB" sz="2400" spc="-1" dirty="0">
              <a:solidFill>
                <a:schemeClr val="dk2"/>
              </a:solidFill>
              <a:latin typeface="Arial"/>
            </a:endParaRPr>
          </a:p>
          <a:p>
            <a:pPr lvl="1" indent="-228600" defTabSz="914400">
              <a:lnSpc>
                <a:spcPct val="90000"/>
              </a:lnSpc>
              <a:spcBef>
                <a:spcPts val="1001"/>
              </a:spcBef>
              <a:buClr>
                <a:srgbClr val="212322"/>
              </a:buClr>
              <a:buFont typeface="Symbol"/>
              <a:buChar char=""/>
            </a:pPr>
            <a:r>
              <a:rPr lang="en-GB" sz="2000" b="0" strike="noStrike" spc="-1" dirty="0" err="1">
                <a:solidFill>
                  <a:schemeClr val="dk2"/>
                </a:solidFill>
                <a:latin typeface="Arial"/>
              </a:rPr>
              <a:t>ie</a:t>
            </a:r>
            <a:r>
              <a:rPr lang="en-GB" sz="2000" b="0" strike="noStrike" spc="-1" dirty="0">
                <a:solidFill>
                  <a:schemeClr val="dk2"/>
                </a:solidFill>
                <a:latin typeface="Arial"/>
              </a:rPr>
              <a:t> self employed vs employed</a:t>
            </a:r>
            <a:endParaRPr lang="en-GB" sz="2000" b="0" strike="noStrike" spc="-1">
              <a:solidFill>
                <a:schemeClr val="dk2"/>
              </a:solidFill>
              <a:latin typeface="Arial"/>
              <a:cs typeface="Arial"/>
            </a:endParaRPr>
          </a:p>
          <a:p>
            <a:pPr>
              <a:spcBef>
                <a:spcPts val="1417"/>
              </a:spcBef>
              <a:buClr>
                <a:srgbClr val="212322"/>
              </a:buClr>
              <a:buFont typeface="Arial"/>
              <a:buChar char="•"/>
            </a:pPr>
            <a:r>
              <a:rPr lang="en-GB" sz="2400" b="0" strike="noStrike" spc="-1" dirty="0">
                <a:solidFill>
                  <a:schemeClr val="dk2"/>
                </a:solidFill>
                <a:latin typeface="Arial"/>
              </a:rPr>
              <a:t>Contractual work </a:t>
            </a:r>
            <a:r>
              <a:rPr lang="en-GB" sz="2400" spc="-1" dirty="0">
                <a:solidFill>
                  <a:schemeClr val="dk2"/>
                </a:solidFill>
                <a:latin typeface="Arial"/>
              </a:rPr>
              <a:t>aspects</a:t>
            </a:r>
            <a:r>
              <a:rPr lang="en-GB" sz="2400" b="0" strike="noStrike" spc="-1" dirty="0">
                <a:solidFill>
                  <a:schemeClr val="dk2"/>
                </a:solidFill>
                <a:latin typeface="Arial"/>
              </a:rPr>
              <a:t>: </a:t>
            </a:r>
            <a:endParaRPr lang="en-GB" sz="2400" spc="-1" dirty="0">
              <a:solidFill>
                <a:schemeClr val="dk2"/>
              </a:solidFill>
              <a:latin typeface="Arial"/>
              <a:cs typeface="Arial"/>
            </a:endParaRPr>
          </a:p>
          <a:p>
            <a:pPr lvl="1" indent="-228600" defTabSz="914400">
              <a:lnSpc>
                <a:spcPct val="90000"/>
              </a:lnSpc>
              <a:spcBef>
                <a:spcPts val="1417"/>
              </a:spcBef>
              <a:buClr>
                <a:srgbClr val="212322"/>
              </a:buClr>
              <a:buFont typeface="Symbol"/>
              <a:buChar char=""/>
            </a:pPr>
            <a:r>
              <a:rPr lang="en-GB" sz="2000" b="0" strike="noStrike" spc="-1" dirty="0">
                <a:solidFill>
                  <a:schemeClr val="dk2"/>
                </a:solidFill>
                <a:latin typeface="Arial"/>
              </a:rPr>
              <a:t>full-time vs part-time</a:t>
            </a:r>
            <a:endParaRPr lang="en-GB" sz="2000" b="0" strike="noStrike" spc="-1" dirty="0">
              <a:solidFill>
                <a:schemeClr val="dk2"/>
              </a:solidFill>
              <a:latin typeface="Arial"/>
              <a:cs typeface="Arial"/>
            </a:endParaRPr>
          </a:p>
          <a:p>
            <a:pPr marL="228600" indent="-228600" defTabSz="914400">
              <a:lnSpc>
                <a:spcPct val="90000"/>
              </a:lnSpc>
              <a:spcBef>
                <a:spcPts val="1417"/>
              </a:spcBef>
              <a:buClr>
                <a:srgbClr val="212322"/>
              </a:buClr>
              <a:buFont typeface="Arial"/>
              <a:buChar char="•"/>
            </a:pPr>
            <a:r>
              <a:rPr lang="en-GB" sz="2400" b="0" strike="noStrike" spc="-1" dirty="0">
                <a:solidFill>
                  <a:schemeClr val="dk2"/>
                </a:solidFill>
                <a:latin typeface="Arial"/>
              </a:rPr>
              <a:t>Where to find them:</a:t>
            </a:r>
          </a:p>
          <a:p>
            <a:pPr marL="863600" lvl="1" indent="-323850" defTabSz="914400">
              <a:lnSpc>
                <a:spcPct val="90000"/>
              </a:lnSpc>
              <a:spcBef>
                <a:spcPts val="1134"/>
              </a:spcBef>
              <a:buClr>
                <a:srgbClr val="000000"/>
              </a:buClr>
              <a:buSzPct val="75000"/>
              <a:buFont typeface="Symbol" charset="2"/>
              <a:buChar char=""/>
            </a:pPr>
            <a:r>
              <a:rPr lang="en-GB" sz="2400" b="0" strike="noStrike" spc="-1" dirty="0">
                <a:solidFill>
                  <a:schemeClr val="dk2"/>
                </a:solidFill>
                <a:latin typeface="Arial"/>
              </a:rPr>
              <a:t>Labour Force Survey</a:t>
            </a:r>
            <a:endParaRPr lang="en-GB" sz="2400" b="0" strike="noStrike" spc="-1" dirty="0">
              <a:solidFill>
                <a:schemeClr val="dk2"/>
              </a:solidFill>
              <a:latin typeface="Arial"/>
              <a:cs typeface="Arial"/>
            </a:endParaRPr>
          </a:p>
          <a:p>
            <a:pPr marL="863600" lvl="1" indent="-323850" defTabSz="914400">
              <a:lnSpc>
                <a:spcPct val="90000"/>
              </a:lnSpc>
              <a:spcBef>
                <a:spcPts val="1134"/>
              </a:spcBef>
              <a:buClr>
                <a:srgbClr val="000000"/>
              </a:buClr>
              <a:buSzPct val="75000"/>
              <a:buFont typeface="Symbol" charset="2"/>
              <a:buChar char=""/>
            </a:pPr>
            <a:r>
              <a:rPr lang="en-GB" sz="2000" b="0" strike="noStrike" spc="-1" dirty="0">
                <a:solidFill>
                  <a:schemeClr val="dk2"/>
                </a:solidFill>
                <a:latin typeface="Arial"/>
              </a:rPr>
              <a:t>Most social surveys include a version of these</a:t>
            </a:r>
            <a:endParaRPr lang="en-GB" sz="2000" b="0" strike="noStrike" spc="-1" dirty="0">
              <a:solidFill>
                <a:schemeClr val="dk2"/>
              </a:solidFill>
              <a:latin typeface="Arial"/>
              <a:cs typeface="Arial"/>
            </a:endParaRPr>
          </a:p>
        </p:txBody>
      </p:sp>
      <p:sp>
        <p:nvSpPr>
          <p:cNvPr id="4" name="PlaceHolder 3"/>
          <p:cNvSpPr>
            <a:spLocks noGrp="1"/>
          </p:cNvSpPr>
          <p:nvPr>
            <p:ph type="sldNum" idx="62"/>
          </p:nvPr>
        </p:nvSpPr>
        <p:spPr/>
        <p:txBody>
          <a:bodyPr/>
          <a:lstStyle/>
          <a:p>
            <a:fld id="{83E9DE5D-3E2E-49E9-A070-55D5BCA8F932}" type="slidenum">
              <a:t>9</a:t>
            </a:fld>
            <a:endParaRPr/>
          </a:p>
        </p:txBody>
      </p:sp>
    </p:spTree>
  </p:cSld>
  <p:clrMapOvr>
    <a:masterClrMapping/>
  </p:clrMapOvr>
</p:sld>
</file>

<file path=ppt/theme/theme1.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4</Notes>
  <HiddenSlides>0</HiddenSlide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Office Theme</vt:lpstr>
      <vt:lpstr>Office Theme</vt:lpstr>
      <vt:lpstr>Office Theme</vt:lpstr>
      <vt:lpstr>Office Theme</vt:lpstr>
      <vt:lpstr>Office Theme</vt:lpstr>
      <vt:lpstr>Office Theme</vt:lpstr>
      <vt:lpstr>UKDS data about work, employment and earnings</vt:lpstr>
      <vt:lpstr>This presentation</vt:lpstr>
      <vt:lpstr>1. The UK Data Service</vt:lpstr>
      <vt:lpstr>What is the UK Data Service?</vt:lpstr>
      <vt:lpstr>Data curation</vt:lpstr>
      <vt:lpstr>Provision of support and training</vt:lpstr>
      <vt:lpstr>2. Definitions</vt:lpstr>
      <vt:lpstr>‘Work’ vs ‘Employment’ vs ‘Labour’</vt:lpstr>
      <vt:lpstr>Common employment related data</vt:lpstr>
      <vt:lpstr>PowerPoint Presentation</vt:lpstr>
      <vt:lpstr>3. The Labour Force Survey</vt:lpstr>
      <vt:lpstr>The LFS in one slide</vt:lpstr>
      <vt:lpstr>Key LFS variables: working time</vt:lpstr>
      <vt:lpstr>Key LFS variables: occupations</vt:lpstr>
      <vt:lpstr>SOC occupations</vt:lpstr>
      <vt:lpstr>Key LFS variables: Industry/sectors</vt:lpstr>
      <vt:lpstr>SIC industries</vt:lpstr>
      <vt:lpstr>Key LFS variables: earnings</vt:lpstr>
      <vt:lpstr>Other kind of survey data</vt:lpstr>
      <vt:lpstr>Qualitative and deposited research data</vt:lpstr>
      <vt:lpstr>PowerPoint Presentation</vt:lpstr>
      <vt:lpstr>Data quality: essential questions to consider</vt:lpstr>
      <vt:lpstr>4. Searching for data</vt:lpstr>
      <vt:lpstr>How to find and access data from the UKDS 5</vt:lpstr>
      <vt:lpstr>Searching the catalogue</vt:lpstr>
      <vt:lpstr>Searching the catalogue</vt:lpstr>
      <vt:lpstr>Data Access Policy</vt:lpstr>
      <vt:lpstr>How to register</vt:lpstr>
      <vt:lpstr>Resources and references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Lemon, Fiona F</dc:creator>
  <dc:description/>
  <cp:revision>300</cp:revision>
  <dcterms:created xsi:type="dcterms:W3CDTF">2021-06-22T11:46:42Z</dcterms:created>
  <dcterms:modified xsi:type="dcterms:W3CDTF">2024-12-10T13:16:16Z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0x010100660DF2C3F12F61458969A0339BF1089B</vt:lpwstr>
  </property>
  <property fmtid="{D5CDD505-2E9C-101B-9397-08002B2CF9AE}" pid="3" name="Notes">
    <vt:i4>4</vt:i4>
  </property>
  <property fmtid="{D5CDD505-2E9C-101B-9397-08002B2CF9AE}" pid="4" name="PresentationFormat">
    <vt:lpwstr>Widescreen</vt:lpwstr>
  </property>
  <property fmtid="{D5CDD505-2E9C-101B-9397-08002B2CF9AE}" pid="5" name="Slides">
    <vt:i4>31</vt:i4>
  </property>
</Properties>
</file>